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7" r:id="rId3"/>
    <p:sldId id="278" r:id="rId4"/>
    <p:sldId id="279" r:id="rId5"/>
    <p:sldId id="28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6" r:id="rId16"/>
    <p:sldId id="282" r:id="rId17"/>
    <p:sldId id="283" r:id="rId18"/>
    <p:sldId id="263" r:id="rId19"/>
  </p:sldIdLst>
  <p:sldSz cx="12192000" cy="6858000"/>
  <p:notesSz cx="6807200" cy="9939338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8CD79"/>
    <a:srgbClr val="EB8032"/>
    <a:srgbClr val="CD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43" autoAdjust="0"/>
  </p:normalViewPr>
  <p:slideViewPr>
    <p:cSldViewPr snapToGrid="0">
      <p:cViewPr varScale="1">
        <p:scale>
          <a:sx n="63" d="100"/>
          <a:sy n="63" d="100"/>
        </p:scale>
        <p:origin x="978" y="54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146" y="1"/>
            <a:ext cx="2949532" cy="496427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A7C6442A-9F4E-4EAF-BA84-1698578C847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41369"/>
            <a:ext cx="2949533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146" y="9441369"/>
            <a:ext cx="2949532" cy="496427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DA7185CE-CF53-414D-8288-67BB5D75A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431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4E5E-461D-4181-A9A7-AEBC10B1D450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72574-A317-4797-B0E9-BF5771287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3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72574-A317-4797-B0E9-BF57712876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9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信诺\2021\2021展会\0-主视觉\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22777" y="1777987"/>
            <a:ext cx="10459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城市轨道交通企业培训师</a:t>
            </a:r>
            <a:br>
              <a:rPr lang="zh-CN" altLang="en-US" sz="40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职业技能标准、培训标准、鉴定标准</a:t>
            </a:r>
            <a:endParaRPr lang="en-US" altLang="zh-CN" sz="40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成果发布及示范性培训规划</a:t>
            </a:r>
          </a:p>
          <a:p>
            <a:pPr algn="ctr"/>
            <a:endParaRPr lang="zh-CN" altLang="en-US" sz="36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单位：无锡地铁教育科技发展有限公司</a:t>
            </a: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姓名：李  运</a:t>
            </a: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</p:txBody>
      </p:sp>
      <p:pic>
        <p:nvPicPr>
          <p:cNvPr id="3" name="图片 2" descr="732ed5ec7b77452ffb9f70e4073b0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90170"/>
            <a:ext cx="2510330" cy="167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1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2652" y="1055149"/>
            <a:ext cx="2803525" cy="1861095"/>
            <a:chOff x="727" y="2234"/>
            <a:chExt cx="5514" cy="3746"/>
          </a:xfrm>
          <a:solidFill>
            <a:srgbClr val="C00000"/>
          </a:solidFill>
        </p:grpSpPr>
        <p:sp>
          <p:nvSpPr>
            <p:cNvPr id="8" name="îṣ1ïḍé"/>
            <p:cNvSpPr/>
            <p:nvPr/>
          </p:nvSpPr>
          <p:spPr>
            <a:xfrm>
              <a:off x="727" y="2466"/>
              <a:ext cx="5514" cy="2935"/>
            </a:xfrm>
            <a:prstGeom prst="roundRect">
              <a:avLst>
                <a:gd name="adj" fmla="val 836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1600" kern="0">
                <a:gradFill>
                  <a:gsLst>
                    <a:gs pos="0">
                      <a:srgbClr val="69FDF1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等线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2439" y="2234"/>
              <a:ext cx="1359" cy="3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11500" b="1" i="1" kern="0" dirty="0">
                  <a:solidFill>
                    <a:prstClr val="white"/>
                  </a:solidFill>
                  <a:latin typeface="等线"/>
                </a:rPr>
                <a:t>9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29" y="4513"/>
              <a:ext cx="1359" cy="7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b="1" i="1" kern="0" dirty="0">
                  <a:solidFill>
                    <a:prstClr val="white"/>
                  </a:solidFill>
                  <a:latin typeface="等线"/>
                </a:rPr>
                <a:t>个月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0" y="2562"/>
              <a:ext cx="1956" cy="9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400" b="1" i="1" kern="0">
                  <a:solidFill>
                    <a:prstClr val="white"/>
                  </a:solidFill>
                  <a:latin typeface="等线"/>
                </a:rPr>
                <a:t>历时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57947" y="1068100"/>
            <a:ext cx="2899977" cy="1861166"/>
            <a:chOff x="10976" y="2242"/>
            <a:chExt cx="6914" cy="4520"/>
          </a:xfrm>
        </p:grpSpPr>
        <p:sp>
          <p:nvSpPr>
            <p:cNvPr id="13" name="îṣ1ïḍé"/>
            <p:cNvSpPr/>
            <p:nvPr/>
          </p:nvSpPr>
          <p:spPr>
            <a:xfrm>
              <a:off x="10976" y="2479"/>
              <a:ext cx="6625" cy="3433"/>
            </a:xfrm>
            <a:prstGeom prst="roundRect">
              <a:avLst>
                <a:gd name="adj" fmla="val 8360"/>
              </a:avLst>
            </a:prstGeom>
            <a:solidFill>
              <a:srgbClr val="E7E6E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kern="0">
                <a:gradFill>
                  <a:gsLst>
                    <a:gs pos="0">
                      <a:srgbClr val="69FDF1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等线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580" y="2242"/>
              <a:ext cx="4416" cy="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1500" b="1" i="1" kern="0">
                  <a:solidFill>
                    <a:prstClr val="white"/>
                  </a:solidFill>
                  <a:latin typeface="等线"/>
                </a:rPr>
                <a:t>15</a:t>
              </a:r>
              <a:endParaRPr lang="en-US" altLang="zh-CN" sz="11500" b="1" i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710" y="4495"/>
              <a:ext cx="2180" cy="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600" b="1" i="1" kern="0" dirty="0">
                  <a:solidFill>
                    <a:prstClr val="white"/>
                  </a:solidFill>
                  <a:latin typeface="等线"/>
                </a:rPr>
                <a:t>家参编单位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976" y="2609"/>
              <a:ext cx="2024" cy="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400" b="1" i="1" kern="0">
                  <a:solidFill>
                    <a:prstClr val="white"/>
                  </a:solidFill>
                  <a:latin typeface="等线"/>
                </a:rPr>
                <a:t>链接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8477" y="979010"/>
            <a:ext cx="2750361" cy="1862269"/>
            <a:chOff x="2541" y="6794"/>
            <a:chExt cx="4011" cy="2970"/>
          </a:xfrm>
          <a:solidFill>
            <a:srgbClr val="C00000"/>
          </a:solidFill>
        </p:grpSpPr>
        <p:sp>
          <p:nvSpPr>
            <p:cNvPr id="20" name="îṣ1ïḍé"/>
            <p:cNvSpPr/>
            <p:nvPr/>
          </p:nvSpPr>
          <p:spPr>
            <a:xfrm>
              <a:off x="2541" y="7038"/>
              <a:ext cx="3995" cy="2363"/>
            </a:xfrm>
            <a:prstGeom prst="roundRect">
              <a:avLst>
                <a:gd name="adj" fmla="val 836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1400" kern="0">
                <a:gradFill>
                  <a:gsLst>
                    <a:gs pos="0">
                      <a:srgbClr val="69FDF1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等线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09" y="6794"/>
              <a:ext cx="1004" cy="297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extrusionH="6350"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11500" b="1" i="1" kern="0" dirty="0">
                  <a:solidFill>
                    <a:prstClr val="white"/>
                  </a:solidFill>
                  <a:latin typeface="等线"/>
                </a:rPr>
                <a:t>8</a:t>
              </a:r>
              <a:endParaRPr lang="en-US" altLang="zh-CN" sz="9600" b="1" i="1" kern="0" dirty="0">
                <a:solidFill>
                  <a:prstClr val="white"/>
                </a:solidFill>
                <a:latin typeface="等线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69" y="8408"/>
              <a:ext cx="1383" cy="9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600" b="1" i="1" kern="0" dirty="0">
                  <a:solidFill>
                    <a:prstClr val="white"/>
                  </a:solidFill>
                  <a:latin typeface="等线"/>
                </a:rPr>
                <a:t>次线上</a:t>
              </a:r>
              <a:endParaRPr lang="en-US" altLang="zh-CN" sz="1600" b="1" i="1" kern="0" dirty="0">
                <a:solidFill>
                  <a:prstClr val="white"/>
                </a:solidFill>
                <a:latin typeface="等线"/>
              </a:endParaRPr>
            </a:p>
            <a:p>
              <a:pPr>
                <a:defRPr/>
              </a:pPr>
              <a:r>
                <a:rPr lang="zh-CN" altLang="en-US" sz="1600" b="1" i="1" kern="0" dirty="0">
                  <a:solidFill>
                    <a:prstClr val="white"/>
                  </a:solidFill>
                  <a:latin typeface="等线"/>
                </a:rPr>
                <a:t>研讨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18" y="7181"/>
              <a:ext cx="1372" cy="7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400" b="1" i="1" kern="0">
                  <a:solidFill>
                    <a:prstClr val="white"/>
                  </a:solidFill>
                  <a:latin typeface="等线"/>
                </a:rPr>
                <a:t>经过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14781" y="1057724"/>
            <a:ext cx="2790361" cy="1706761"/>
            <a:chOff x="10961" y="6443"/>
            <a:chExt cx="5577" cy="3270"/>
          </a:xfrm>
        </p:grpSpPr>
        <p:sp>
          <p:nvSpPr>
            <p:cNvPr id="25" name="îṣ1ïḍé"/>
            <p:cNvSpPr/>
            <p:nvPr/>
          </p:nvSpPr>
          <p:spPr>
            <a:xfrm>
              <a:off x="11024" y="6499"/>
              <a:ext cx="5514" cy="2902"/>
            </a:xfrm>
            <a:prstGeom prst="roundRect">
              <a:avLst>
                <a:gd name="adj" fmla="val 8360"/>
              </a:avLst>
            </a:prstGeom>
            <a:solidFill>
              <a:srgbClr val="AFABA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1400" kern="0">
                <a:gradFill>
                  <a:gsLst>
                    <a:gs pos="0">
                      <a:srgbClr val="69FDF1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等线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698" y="6443"/>
              <a:ext cx="3551" cy="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0000" b="1" i="1" kern="0">
                  <a:solidFill>
                    <a:prstClr val="white"/>
                  </a:solidFill>
                  <a:latin typeface="等线"/>
                </a:rPr>
                <a:t>1</a:t>
              </a:r>
              <a:r>
                <a:rPr lang="en-US" altLang="zh-CN" sz="10500" b="1" i="1" kern="0">
                  <a:solidFill>
                    <a:prstClr val="white"/>
                  </a:solidFill>
                  <a:latin typeface="等线"/>
                </a:rPr>
                <a:t>0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908" y="8165"/>
              <a:ext cx="1590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b="1" i="1" kern="0">
                  <a:solidFill>
                    <a:prstClr val="white"/>
                  </a:solidFill>
                  <a:latin typeface="等线"/>
                </a:rPr>
                <a:t>余轮修改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961" y="6616"/>
              <a:ext cx="1625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400" b="1" i="1" kern="0">
                  <a:solidFill>
                    <a:prstClr val="white"/>
                  </a:solidFill>
                  <a:latin typeface="等线"/>
                </a:rPr>
                <a:t>经过</a:t>
              </a:r>
            </a:p>
          </p:txBody>
        </p:sp>
      </p:grpSp>
      <p:cxnSp>
        <p:nvCxnSpPr>
          <p:cNvPr id="29" name="肘形连接符 28"/>
          <p:cNvCxnSpPr>
            <a:stCxn id="9" idx="2"/>
          </p:cNvCxnSpPr>
          <p:nvPr/>
        </p:nvCxnSpPr>
        <p:spPr>
          <a:xfrm rot="5400000" flipV="1">
            <a:off x="5759847" y="-1365091"/>
            <a:ext cx="523240" cy="9085580"/>
          </a:xfrm>
          <a:prstGeom prst="bentConnector2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10538857" y="2845594"/>
            <a:ext cx="12700" cy="6223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1" name="直接连接符 30"/>
          <p:cNvCxnSpPr>
            <a:stCxn id="14" idx="2"/>
          </p:cNvCxnSpPr>
          <p:nvPr/>
        </p:nvCxnSpPr>
        <p:spPr>
          <a:xfrm>
            <a:off x="4437142" y="2929414"/>
            <a:ext cx="5715" cy="52578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2" name="直接连接符 31"/>
          <p:cNvCxnSpPr/>
          <p:nvPr/>
        </p:nvCxnSpPr>
        <p:spPr>
          <a:xfrm>
            <a:off x="7389257" y="2845594"/>
            <a:ext cx="0" cy="6223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grpSp>
        <p:nvGrpSpPr>
          <p:cNvPr id="33" name="组合 32"/>
          <p:cNvGrpSpPr/>
          <p:nvPr/>
        </p:nvGrpSpPr>
        <p:grpSpPr>
          <a:xfrm>
            <a:off x="507817" y="4138399"/>
            <a:ext cx="10852406" cy="2044078"/>
            <a:chOff x="607" y="4545"/>
            <a:chExt cx="17832" cy="386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8" y="5455"/>
              <a:ext cx="4670" cy="278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30" y="5473"/>
              <a:ext cx="4546" cy="284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/>
            <a:srcRect r="36034"/>
            <a:stretch>
              <a:fillRect/>
            </a:stretch>
          </p:blipFill>
          <p:spPr>
            <a:xfrm>
              <a:off x="607" y="5456"/>
              <a:ext cx="4993" cy="2952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818" y="4545"/>
              <a:ext cx="487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《职业技能标准》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268" y="4592"/>
              <a:ext cx="487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《培训标准》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568" y="4545"/>
              <a:ext cx="487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《鉴定标准》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027317" y="3467894"/>
            <a:ext cx="7757160" cy="696595"/>
            <a:chOff x="3410" y="5765"/>
            <a:chExt cx="12216" cy="1097"/>
          </a:xfrm>
        </p:grpSpPr>
        <p:grpSp>
          <p:nvGrpSpPr>
            <p:cNvPr id="41" name="组合 40"/>
            <p:cNvGrpSpPr/>
            <p:nvPr/>
          </p:nvGrpSpPr>
          <p:grpSpPr>
            <a:xfrm>
              <a:off x="3410" y="5765"/>
              <a:ext cx="12204" cy="720"/>
              <a:chOff x="3410" y="5765"/>
              <a:chExt cx="12204" cy="126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9600" y="5765"/>
                <a:ext cx="0" cy="126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肘形连接符 45"/>
              <p:cNvCxnSpPr/>
              <p:nvPr/>
            </p:nvCxnSpPr>
            <p:spPr>
              <a:xfrm>
                <a:off x="3410" y="7005"/>
                <a:ext cx="12204" cy="5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2" name="直接连接符 41"/>
            <p:cNvCxnSpPr/>
            <p:nvPr/>
          </p:nvCxnSpPr>
          <p:spPr>
            <a:xfrm flipH="1">
              <a:off x="9592" y="6474"/>
              <a:ext cx="8" cy="367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>
              <a:off x="15626" y="6474"/>
              <a:ext cx="0" cy="33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>
              <a:off x="3410" y="6454"/>
              <a:ext cx="0" cy="408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48" name="矩形 47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编制过程</a:t>
            </a:r>
          </a:p>
        </p:txBody>
      </p:sp>
      <p:sp>
        <p:nvSpPr>
          <p:cNvPr id="49" name="îSlîḍè"/>
          <p:cNvSpPr/>
          <p:nvPr/>
        </p:nvSpPr>
        <p:spPr>
          <a:xfrm>
            <a:off x="2935641" y="173513"/>
            <a:ext cx="1618269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编制历程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23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6" name="îSlîḍè"/>
          <p:cNvSpPr/>
          <p:nvPr/>
        </p:nvSpPr>
        <p:spPr>
          <a:xfrm>
            <a:off x="5193071" y="275306"/>
            <a:ext cx="2448560" cy="500380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等线"/>
              </a:rPr>
              <a:t>职业技能标准</a:t>
            </a:r>
          </a:p>
        </p:txBody>
      </p:sp>
      <p:cxnSp>
        <p:nvCxnSpPr>
          <p:cNvPr id="7" name="ïṥļiḑé"/>
          <p:cNvCxnSpPr/>
          <p:nvPr/>
        </p:nvCxnSpPr>
        <p:spPr>
          <a:xfrm flipH="1">
            <a:off x="6420526" y="820136"/>
            <a:ext cx="5715" cy="43815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" name="îšļíḑe"/>
          <p:cNvCxnSpPr/>
          <p:nvPr/>
        </p:nvCxnSpPr>
        <p:spPr>
          <a:xfrm flipH="1">
            <a:off x="1852336" y="1262731"/>
            <a:ext cx="9295130" cy="1460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637581" y="1290036"/>
            <a:ext cx="2448560" cy="670560"/>
            <a:chOff x="1802" y="3400"/>
            <a:chExt cx="3856" cy="1056"/>
          </a:xfrm>
        </p:grpSpPr>
        <p:cxnSp>
          <p:nvCxnSpPr>
            <p:cNvPr id="10" name="ïşḻîḍê"/>
            <p:cNvCxnSpPr>
              <a:endCxn id="11" idx="0"/>
            </p:cNvCxnSpPr>
            <p:nvPr/>
          </p:nvCxnSpPr>
          <p:spPr>
            <a:xfrm>
              <a:off x="3730" y="3400"/>
              <a:ext cx="0" cy="478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1" name="ïṡḻïḓé"/>
            <p:cNvSpPr/>
            <p:nvPr/>
          </p:nvSpPr>
          <p:spPr>
            <a:xfrm>
              <a:off x="1802" y="3878"/>
              <a:ext cx="3856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职业概况</a:t>
              </a:r>
            </a:p>
          </p:txBody>
        </p:sp>
      </p:grpSp>
      <p:sp>
        <p:nvSpPr>
          <p:cNvPr id="12" name="ís1ïḋe"/>
          <p:cNvSpPr/>
          <p:nvPr/>
        </p:nvSpPr>
        <p:spPr>
          <a:xfrm>
            <a:off x="3585251" y="1571341"/>
            <a:ext cx="2448560" cy="37655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等线"/>
              </a:rPr>
              <a:t>基本要求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639559" y="1998696"/>
            <a:ext cx="1032544" cy="1151890"/>
            <a:chOff x="6630" y="4703"/>
            <a:chExt cx="3665" cy="4159"/>
          </a:xfrm>
        </p:grpSpPr>
        <p:cxnSp>
          <p:nvCxnSpPr>
            <p:cNvPr id="14" name="ïṥļiḑé"/>
            <p:cNvCxnSpPr/>
            <p:nvPr/>
          </p:nvCxnSpPr>
          <p:spPr>
            <a:xfrm>
              <a:off x="8381" y="4703"/>
              <a:ext cx="12" cy="69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5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6" name="ís1ïḋe"/>
            <p:cNvSpPr/>
            <p:nvPr/>
          </p:nvSpPr>
          <p:spPr>
            <a:xfrm>
              <a:off x="6630" y="5987"/>
              <a:ext cx="962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理论</a:t>
              </a:r>
            </a:p>
          </p:txBody>
        </p:sp>
        <p:cxnSp>
          <p:nvCxnSpPr>
            <p:cNvPr id="17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0" name="ís1ïḋe"/>
            <p:cNvSpPr/>
            <p:nvPr/>
          </p:nvSpPr>
          <p:spPr>
            <a:xfrm>
              <a:off x="9100" y="5987"/>
              <a:ext cx="1195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技能</a:t>
              </a:r>
            </a:p>
          </p:txBody>
        </p:sp>
        <p:cxnSp>
          <p:nvCxnSpPr>
            <p:cNvPr id="21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6682781" y="1276066"/>
            <a:ext cx="2448560" cy="1162050"/>
            <a:chOff x="13520" y="3400"/>
            <a:chExt cx="3856" cy="2213"/>
          </a:xfrm>
        </p:grpSpPr>
        <p:cxnSp>
          <p:nvCxnSpPr>
            <p:cNvPr id="23" name="îŝḻîďe"/>
            <p:cNvCxnSpPr/>
            <p:nvPr/>
          </p:nvCxnSpPr>
          <p:spPr>
            <a:xfrm flipH="1">
              <a:off x="15448" y="34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4" name="ïśľiďè"/>
            <p:cNvSpPr/>
            <p:nvPr/>
          </p:nvSpPr>
          <p:spPr>
            <a:xfrm flipH="1">
              <a:off x="13520" y="4006"/>
              <a:ext cx="3856" cy="673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工作要求</a:t>
              </a:r>
            </a:p>
          </p:txBody>
        </p:sp>
        <p:cxnSp>
          <p:nvCxnSpPr>
            <p:cNvPr id="25" name="ïṥļiḑé"/>
            <p:cNvCxnSpPr/>
            <p:nvPr/>
          </p:nvCxnSpPr>
          <p:spPr>
            <a:xfrm flipH="1">
              <a:off x="15424" y="4863"/>
              <a:ext cx="11" cy="75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26" name="组合 25"/>
          <p:cNvGrpSpPr/>
          <p:nvPr/>
        </p:nvGrpSpPr>
        <p:grpSpPr>
          <a:xfrm>
            <a:off x="7059336" y="2450816"/>
            <a:ext cx="2912110" cy="386080"/>
            <a:chOff x="12273" y="5517"/>
            <a:chExt cx="2497" cy="608"/>
          </a:xfrm>
        </p:grpSpPr>
        <p:grpSp>
          <p:nvGrpSpPr>
            <p:cNvPr id="27" name="组合 26"/>
            <p:cNvGrpSpPr/>
            <p:nvPr/>
          </p:nvGrpSpPr>
          <p:grpSpPr>
            <a:xfrm>
              <a:off x="12273" y="5517"/>
              <a:ext cx="2497" cy="608"/>
              <a:chOff x="12971" y="5517"/>
              <a:chExt cx="2004" cy="60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2971" y="5518"/>
                <a:ext cx="2004" cy="607"/>
                <a:chOff x="14158" y="5518"/>
                <a:chExt cx="1020" cy="607"/>
              </a:xfrm>
            </p:grpSpPr>
            <p:cxnSp>
              <p:nvCxnSpPr>
                <p:cNvPr id="31" name="îšļíḑe"/>
                <p:cNvCxnSpPr/>
                <p:nvPr/>
              </p:nvCxnSpPr>
              <p:spPr>
                <a:xfrm flipH="1">
                  <a:off x="14158" y="5529"/>
                  <a:ext cx="1020" cy="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/>
                  <a:tailEnd type="none"/>
                </a:ln>
                <a:effectLst/>
              </p:spPr>
            </p:cxnSp>
            <p:cxnSp>
              <p:nvCxnSpPr>
                <p:cNvPr id="32" name="ïşḻîḍê"/>
                <p:cNvCxnSpPr/>
                <p:nvPr/>
              </p:nvCxnSpPr>
              <p:spPr>
                <a:xfrm>
                  <a:off x="14167" y="5518"/>
                  <a:ext cx="0" cy="60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/>
                  <a:tailEnd type="none"/>
                </a:ln>
                <a:effectLst/>
              </p:spPr>
            </p:cxnSp>
          </p:grpSp>
          <p:cxnSp>
            <p:nvCxnSpPr>
              <p:cNvPr id="30" name="ïşḻîḍê"/>
              <p:cNvCxnSpPr/>
              <p:nvPr/>
            </p:nvCxnSpPr>
            <p:spPr>
              <a:xfrm>
                <a:off x="13951" y="5517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cxnSp>
          <p:nvCxnSpPr>
            <p:cNvPr id="28" name="ïşḻîḍê"/>
            <p:cNvCxnSpPr/>
            <p:nvPr/>
          </p:nvCxnSpPr>
          <p:spPr>
            <a:xfrm>
              <a:off x="14769" y="5517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33" name="ís1ïḋe"/>
          <p:cNvSpPr/>
          <p:nvPr/>
        </p:nvSpPr>
        <p:spPr>
          <a:xfrm>
            <a:off x="6571021" y="2824196"/>
            <a:ext cx="83248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初级</a:t>
            </a:r>
          </a:p>
        </p:txBody>
      </p:sp>
      <p:sp>
        <p:nvSpPr>
          <p:cNvPr id="34" name="ís1ïḋe"/>
          <p:cNvSpPr/>
          <p:nvPr/>
        </p:nvSpPr>
        <p:spPr>
          <a:xfrm>
            <a:off x="8075971" y="2824196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中级</a:t>
            </a:r>
          </a:p>
        </p:txBody>
      </p:sp>
      <p:sp>
        <p:nvSpPr>
          <p:cNvPr id="35" name="ís1ïḋe"/>
          <p:cNvSpPr/>
          <p:nvPr/>
        </p:nvSpPr>
        <p:spPr>
          <a:xfrm>
            <a:off x="9508531" y="2829276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高级</a:t>
            </a:r>
          </a:p>
        </p:txBody>
      </p:sp>
      <p:cxnSp>
        <p:nvCxnSpPr>
          <p:cNvPr id="36" name="ïşḻîḍê"/>
          <p:cNvCxnSpPr/>
          <p:nvPr/>
        </p:nvCxnSpPr>
        <p:spPr>
          <a:xfrm>
            <a:off x="8515391" y="3151221"/>
            <a:ext cx="0" cy="33274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grpSp>
        <p:nvGrpSpPr>
          <p:cNvPr id="37" name="组合 36"/>
          <p:cNvGrpSpPr/>
          <p:nvPr/>
        </p:nvGrpSpPr>
        <p:grpSpPr>
          <a:xfrm>
            <a:off x="7734341" y="3495391"/>
            <a:ext cx="3624580" cy="258224"/>
            <a:chOff x="12032" y="7293"/>
            <a:chExt cx="3883" cy="623"/>
          </a:xfrm>
        </p:grpSpPr>
        <p:cxnSp>
          <p:nvCxnSpPr>
            <p:cNvPr id="38" name="îšļíḑe"/>
            <p:cNvCxnSpPr/>
            <p:nvPr/>
          </p:nvCxnSpPr>
          <p:spPr>
            <a:xfrm flipH="1">
              <a:off x="12032" y="7293"/>
              <a:ext cx="3883" cy="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39" name="ïşḻîḍê"/>
            <p:cNvCxnSpPr/>
            <p:nvPr/>
          </p:nvCxnSpPr>
          <p:spPr>
            <a:xfrm>
              <a:off x="12032" y="7293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0" name="ïşḻîḍê"/>
            <p:cNvCxnSpPr/>
            <p:nvPr/>
          </p:nvCxnSpPr>
          <p:spPr>
            <a:xfrm>
              <a:off x="15915" y="7309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1" name="ïşḻîḍê"/>
            <p:cNvCxnSpPr/>
            <p:nvPr/>
          </p:nvCxnSpPr>
          <p:spPr>
            <a:xfrm>
              <a:off x="13251" y="7309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2" name="ïşḻîḍê"/>
            <p:cNvCxnSpPr/>
            <p:nvPr/>
          </p:nvCxnSpPr>
          <p:spPr>
            <a:xfrm>
              <a:off x="14528" y="7293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43" name="组合 42"/>
          <p:cNvGrpSpPr/>
          <p:nvPr/>
        </p:nvGrpSpPr>
        <p:grpSpPr>
          <a:xfrm>
            <a:off x="7546381" y="3723356"/>
            <a:ext cx="3995420" cy="887730"/>
            <a:chOff x="11728" y="7900"/>
            <a:chExt cx="6292" cy="1398"/>
          </a:xfrm>
        </p:grpSpPr>
        <p:sp>
          <p:nvSpPr>
            <p:cNvPr id="44" name="ís1ïḋe"/>
            <p:cNvSpPr/>
            <p:nvPr/>
          </p:nvSpPr>
          <p:spPr>
            <a:xfrm>
              <a:off x="11728" y="7900"/>
              <a:ext cx="576" cy="139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  <a:sym typeface="+mn-ea"/>
                </a:rPr>
                <a:t>项目开发</a:t>
              </a:r>
            </a:p>
          </p:txBody>
        </p:sp>
        <p:sp>
          <p:nvSpPr>
            <p:cNvPr id="45" name="ís1ïḋe"/>
            <p:cNvSpPr/>
            <p:nvPr/>
          </p:nvSpPr>
          <p:spPr>
            <a:xfrm>
              <a:off x="13603" y="7916"/>
              <a:ext cx="576" cy="1382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教学组织</a:t>
              </a:r>
            </a:p>
          </p:txBody>
        </p:sp>
        <p:sp>
          <p:nvSpPr>
            <p:cNvPr id="46" name="ís1ïḋe"/>
            <p:cNvSpPr/>
            <p:nvPr/>
          </p:nvSpPr>
          <p:spPr>
            <a:xfrm>
              <a:off x="15405" y="7937"/>
              <a:ext cx="576" cy="136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教学管理</a:t>
              </a:r>
            </a:p>
          </p:txBody>
        </p:sp>
        <p:sp>
          <p:nvSpPr>
            <p:cNvPr id="47" name="ís1ïḋe"/>
            <p:cNvSpPr/>
            <p:nvPr/>
          </p:nvSpPr>
          <p:spPr>
            <a:xfrm>
              <a:off x="17444" y="7916"/>
              <a:ext cx="576" cy="1381"/>
            </a:xfrm>
            <a:prstGeom prst="roundRect">
              <a:avLst>
                <a:gd name="adj" fmla="val 10600"/>
              </a:avLst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  <a:sym typeface="+mn-ea"/>
                </a:rPr>
                <a:t>咨询服务</a:t>
              </a:r>
            </a:p>
          </p:txBody>
        </p:sp>
      </p:grpSp>
      <p:cxnSp>
        <p:nvCxnSpPr>
          <p:cNvPr id="48" name="îŝḻîďe"/>
          <p:cNvCxnSpPr/>
          <p:nvPr/>
        </p:nvCxnSpPr>
        <p:spPr>
          <a:xfrm flipH="1">
            <a:off x="4885731" y="1258286"/>
            <a:ext cx="0" cy="318737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49" name="îŝḻîďe"/>
          <p:cNvCxnSpPr/>
          <p:nvPr/>
        </p:nvCxnSpPr>
        <p:spPr>
          <a:xfrm flipH="1">
            <a:off x="11132861" y="1277336"/>
            <a:ext cx="0" cy="318737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50" name="ïṥļiḑé"/>
          <p:cNvCxnSpPr/>
          <p:nvPr/>
        </p:nvCxnSpPr>
        <p:spPr>
          <a:xfrm>
            <a:off x="1860591" y="2012666"/>
            <a:ext cx="19685" cy="178943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51" name="îšļíḑe"/>
          <p:cNvCxnSpPr/>
          <p:nvPr/>
        </p:nvCxnSpPr>
        <p:spPr>
          <a:xfrm flipH="1" flipV="1">
            <a:off x="1372911" y="2320006"/>
            <a:ext cx="969010" cy="6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ïṡḻïḓé"/>
          <p:cNvSpPr/>
          <p:nvPr/>
        </p:nvSpPr>
        <p:spPr>
          <a:xfrm>
            <a:off x="478831" y="2136491"/>
            <a:ext cx="894080" cy="36703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职业名称</a:t>
            </a:r>
          </a:p>
        </p:txBody>
      </p:sp>
      <p:sp>
        <p:nvSpPr>
          <p:cNvPr id="53" name="ïṡḻïḓé"/>
          <p:cNvSpPr/>
          <p:nvPr/>
        </p:nvSpPr>
        <p:spPr>
          <a:xfrm>
            <a:off x="2341921" y="2137126"/>
            <a:ext cx="894080" cy="36703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职业定义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78831" y="2645761"/>
            <a:ext cx="2757170" cy="367665"/>
            <a:chOff x="606" y="4753"/>
            <a:chExt cx="4342" cy="579"/>
          </a:xfrm>
        </p:grpSpPr>
        <p:cxnSp>
          <p:nvCxnSpPr>
            <p:cNvPr id="55" name="îšļíḑe"/>
            <p:cNvCxnSpPr/>
            <p:nvPr/>
          </p:nvCxnSpPr>
          <p:spPr>
            <a:xfrm flipH="1" flipV="1">
              <a:off x="2014" y="5042"/>
              <a:ext cx="1526" cy="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6" name="ïṡḻïḓé"/>
            <p:cNvSpPr/>
            <p:nvPr/>
          </p:nvSpPr>
          <p:spPr>
            <a:xfrm>
              <a:off x="606" y="4753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职业等级</a:t>
              </a:r>
            </a:p>
          </p:txBody>
        </p:sp>
        <p:sp>
          <p:nvSpPr>
            <p:cNvPr id="57" name="ïṡḻïḓé"/>
            <p:cNvSpPr/>
            <p:nvPr/>
          </p:nvSpPr>
          <p:spPr>
            <a:xfrm>
              <a:off x="3540" y="4754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职业环境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78831" y="3134076"/>
            <a:ext cx="2757170" cy="367665"/>
            <a:chOff x="606" y="4753"/>
            <a:chExt cx="4342" cy="579"/>
          </a:xfrm>
        </p:grpSpPr>
        <p:cxnSp>
          <p:nvCxnSpPr>
            <p:cNvPr id="59" name="îšļíḑe"/>
            <p:cNvCxnSpPr/>
            <p:nvPr/>
          </p:nvCxnSpPr>
          <p:spPr>
            <a:xfrm flipH="1" flipV="1">
              <a:off x="2014" y="5042"/>
              <a:ext cx="1526" cy="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0" name="ïṡḻïḓé"/>
            <p:cNvSpPr/>
            <p:nvPr/>
          </p:nvSpPr>
          <p:spPr>
            <a:xfrm>
              <a:off x="606" y="4753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职业能力</a:t>
              </a:r>
            </a:p>
          </p:txBody>
        </p:sp>
        <p:sp>
          <p:nvSpPr>
            <p:cNvPr id="61" name="ïṡḻïḓé"/>
            <p:cNvSpPr/>
            <p:nvPr/>
          </p:nvSpPr>
          <p:spPr>
            <a:xfrm>
              <a:off x="3540" y="4754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教育程度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8831" y="3636996"/>
            <a:ext cx="2757170" cy="367665"/>
            <a:chOff x="606" y="4753"/>
            <a:chExt cx="4342" cy="579"/>
          </a:xfrm>
        </p:grpSpPr>
        <p:cxnSp>
          <p:nvCxnSpPr>
            <p:cNvPr id="63" name="îšļíḑe"/>
            <p:cNvCxnSpPr/>
            <p:nvPr/>
          </p:nvCxnSpPr>
          <p:spPr>
            <a:xfrm flipH="1" flipV="1">
              <a:off x="2014" y="5042"/>
              <a:ext cx="1526" cy="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4" name="ïṡḻïḓé"/>
            <p:cNvSpPr/>
            <p:nvPr/>
          </p:nvSpPr>
          <p:spPr>
            <a:xfrm>
              <a:off x="606" y="4753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培训要求</a:t>
              </a:r>
            </a:p>
          </p:txBody>
        </p:sp>
        <p:sp>
          <p:nvSpPr>
            <p:cNvPr id="65" name="ïṡḻïḓé"/>
            <p:cNvSpPr/>
            <p:nvPr/>
          </p:nvSpPr>
          <p:spPr>
            <a:xfrm>
              <a:off x="3540" y="4754"/>
              <a:ext cx="1408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鉴定要求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1346" y="4094196"/>
            <a:ext cx="1301115" cy="1551305"/>
            <a:chOff x="6819" y="4703"/>
            <a:chExt cx="3160" cy="2443"/>
          </a:xfrm>
        </p:grpSpPr>
        <p:cxnSp>
          <p:nvCxnSpPr>
            <p:cNvPr id="67" name="ïṥļiḑé"/>
            <p:cNvCxnSpPr>
              <a:endCxn id="73" idx="0"/>
            </p:cNvCxnSpPr>
            <p:nvPr/>
          </p:nvCxnSpPr>
          <p:spPr>
            <a:xfrm flipH="1">
              <a:off x="8363" y="4703"/>
              <a:ext cx="18" cy="1284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68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69" name="ís1ïḋe"/>
            <p:cNvSpPr/>
            <p:nvPr/>
          </p:nvSpPr>
          <p:spPr>
            <a:xfrm>
              <a:off x="6819" y="5987"/>
              <a:ext cx="605" cy="1159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学时</a:t>
              </a:r>
            </a:p>
          </p:txBody>
        </p:sp>
        <p:cxnSp>
          <p:nvCxnSpPr>
            <p:cNvPr id="70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71" name="ís1ïḋe"/>
            <p:cNvSpPr/>
            <p:nvPr/>
          </p:nvSpPr>
          <p:spPr>
            <a:xfrm>
              <a:off x="9370" y="5987"/>
              <a:ext cx="609" cy="1159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场地</a:t>
              </a:r>
            </a:p>
          </p:txBody>
        </p:sp>
        <p:cxnSp>
          <p:nvCxnSpPr>
            <p:cNvPr id="72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73" name="ís1ïḋe"/>
            <p:cNvSpPr/>
            <p:nvPr/>
          </p:nvSpPr>
          <p:spPr>
            <a:xfrm>
              <a:off x="8046" y="5987"/>
              <a:ext cx="633" cy="1159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教师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931711" y="4078321"/>
            <a:ext cx="1673225" cy="1699895"/>
            <a:chOff x="3013" y="7836"/>
            <a:chExt cx="2635" cy="2677"/>
          </a:xfrm>
        </p:grpSpPr>
        <p:cxnSp>
          <p:nvCxnSpPr>
            <p:cNvPr id="75" name="ïṥļiḑé"/>
            <p:cNvCxnSpPr/>
            <p:nvPr/>
          </p:nvCxnSpPr>
          <p:spPr>
            <a:xfrm>
              <a:off x="4358" y="7836"/>
              <a:ext cx="10" cy="71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76" name="îšļíḑe"/>
            <p:cNvCxnSpPr/>
            <p:nvPr/>
          </p:nvCxnSpPr>
          <p:spPr>
            <a:xfrm flipH="1" flipV="1">
              <a:off x="3196" y="8515"/>
              <a:ext cx="2305" cy="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77" name="ís1ïḋe"/>
            <p:cNvSpPr/>
            <p:nvPr/>
          </p:nvSpPr>
          <p:spPr>
            <a:xfrm>
              <a:off x="3013" y="9095"/>
              <a:ext cx="380" cy="140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申报条件</a:t>
              </a:r>
            </a:p>
          </p:txBody>
        </p:sp>
        <p:cxnSp>
          <p:nvCxnSpPr>
            <p:cNvPr id="78" name="ïşḻîḍê"/>
            <p:cNvCxnSpPr/>
            <p:nvPr/>
          </p:nvCxnSpPr>
          <p:spPr>
            <a:xfrm>
              <a:off x="3203" y="85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79" name="ís1ïḋe"/>
            <p:cNvSpPr/>
            <p:nvPr/>
          </p:nvSpPr>
          <p:spPr>
            <a:xfrm>
              <a:off x="5288" y="9095"/>
              <a:ext cx="360" cy="141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鉴定场地</a:t>
              </a:r>
            </a:p>
          </p:txBody>
        </p:sp>
        <p:cxnSp>
          <p:nvCxnSpPr>
            <p:cNvPr id="80" name="îŝḻîďe"/>
            <p:cNvCxnSpPr/>
            <p:nvPr/>
          </p:nvCxnSpPr>
          <p:spPr>
            <a:xfrm flipH="1">
              <a:off x="5500" y="85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81" name="ís1ïḋe"/>
            <p:cNvSpPr/>
            <p:nvPr/>
          </p:nvSpPr>
          <p:spPr>
            <a:xfrm>
              <a:off x="3629" y="9109"/>
              <a:ext cx="368" cy="140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鉴定方式</a:t>
              </a:r>
            </a:p>
          </p:txBody>
        </p:sp>
        <p:sp>
          <p:nvSpPr>
            <p:cNvPr id="82" name="ís1ïḋe"/>
            <p:cNvSpPr/>
            <p:nvPr/>
          </p:nvSpPr>
          <p:spPr>
            <a:xfrm>
              <a:off x="4182" y="9109"/>
              <a:ext cx="368" cy="140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鉴定人员</a:t>
              </a:r>
            </a:p>
          </p:txBody>
        </p:sp>
        <p:sp>
          <p:nvSpPr>
            <p:cNvPr id="83" name="ís1ïḋe"/>
            <p:cNvSpPr/>
            <p:nvPr/>
          </p:nvSpPr>
          <p:spPr>
            <a:xfrm>
              <a:off x="4734" y="9095"/>
              <a:ext cx="368" cy="140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鉴定时间</a:t>
              </a:r>
            </a:p>
          </p:txBody>
        </p:sp>
        <p:cxnSp>
          <p:nvCxnSpPr>
            <p:cNvPr id="84" name="îŝḻîďe"/>
            <p:cNvCxnSpPr/>
            <p:nvPr/>
          </p:nvCxnSpPr>
          <p:spPr>
            <a:xfrm flipH="1">
              <a:off x="3813" y="85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85" name="îŝḻîďe"/>
            <p:cNvCxnSpPr/>
            <p:nvPr/>
          </p:nvCxnSpPr>
          <p:spPr>
            <a:xfrm flipH="1">
              <a:off x="4366" y="8507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86" name="îŝḻîďe"/>
            <p:cNvCxnSpPr/>
            <p:nvPr/>
          </p:nvCxnSpPr>
          <p:spPr>
            <a:xfrm flipH="1">
              <a:off x="4918" y="85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cxnSp>
        <p:nvCxnSpPr>
          <p:cNvPr id="87" name="ïṥļiḑé"/>
          <p:cNvCxnSpPr/>
          <p:nvPr/>
        </p:nvCxnSpPr>
        <p:spPr>
          <a:xfrm>
            <a:off x="5535336" y="4007836"/>
            <a:ext cx="7620" cy="45275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4577121" y="4460591"/>
            <a:ext cx="2012950" cy="1487805"/>
            <a:chOff x="6973" y="8364"/>
            <a:chExt cx="3170" cy="2343"/>
          </a:xfrm>
        </p:grpSpPr>
        <p:cxnSp>
          <p:nvCxnSpPr>
            <p:cNvPr id="89" name="îšļíḑe"/>
            <p:cNvCxnSpPr/>
            <p:nvPr/>
          </p:nvCxnSpPr>
          <p:spPr>
            <a:xfrm flipH="1" flipV="1">
              <a:off x="7151" y="8379"/>
              <a:ext cx="2812" cy="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90" name="ís1ïḋe"/>
            <p:cNvSpPr/>
            <p:nvPr/>
          </p:nvSpPr>
          <p:spPr>
            <a:xfrm>
              <a:off x="6973" y="8959"/>
              <a:ext cx="375" cy="172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人力资源</a:t>
              </a:r>
            </a:p>
          </p:txBody>
        </p:sp>
        <p:cxnSp>
          <p:nvCxnSpPr>
            <p:cNvPr id="91" name="ïşḻîḍê"/>
            <p:cNvCxnSpPr/>
            <p:nvPr/>
          </p:nvCxnSpPr>
          <p:spPr>
            <a:xfrm>
              <a:off x="7160" y="8375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92" name="ís1ïḋe"/>
            <p:cNvSpPr/>
            <p:nvPr/>
          </p:nvSpPr>
          <p:spPr>
            <a:xfrm>
              <a:off x="9704" y="8959"/>
              <a:ext cx="439" cy="172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法律法规</a:t>
              </a:r>
            </a:p>
          </p:txBody>
        </p:sp>
        <p:cxnSp>
          <p:nvCxnSpPr>
            <p:cNvPr id="93" name="îŝḻîďe"/>
            <p:cNvCxnSpPr/>
            <p:nvPr/>
          </p:nvCxnSpPr>
          <p:spPr>
            <a:xfrm flipH="1">
              <a:off x="9962" y="8364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94" name="ís1ïḋe"/>
            <p:cNvSpPr/>
            <p:nvPr/>
          </p:nvSpPr>
          <p:spPr>
            <a:xfrm>
              <a:off x="7420" y="8965"/>
              <a:ext cx="449" cy="171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教育心理</a:t>
              </a:r>
            </a:p>
          </p:txBody>
        </p:sp>
        <p:sp>
          <p:nvSpPr>
            <p:cNvPr id="95" name="ís1ïḋe"/>
            <p:cNvSpPr/>
            <p:nvPr/>
          </p:nvSpPr>
          <p:spPr>
            <a:xfrm>
              <a:off x="9148" y="8967"/>
              <a:ext cx="449" cy="172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人才评价</a:t>
              </a:r>
            </a:p>
          </p:txBody>
        </p:sp>
        <p:cxnSp>
          <p:nvCxnSpPr>
            <p:cNvPr id="96" name="îŝḻîďe"/>
            <p:cNvCxnSpPr/>
            <p:nvPr/>
          </p:nvCxnSpPr>
          <p:spPr>
            <a:xfrm flipH="1">
              <a:off x="7644" y="8364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97" name="组合 96"/>
            <p:cNvGrpSpPr/>
            <p:nvPr/>
          </p:nvGrpSpPr>
          <p:grpSpPr>
            <a:xfrm>
              <a:off x="7983" y="8364"/>
              <a:ext cx="449" cy="2343"/>
              <a:chOff x="8397" y="8375"/>
              <a:chExt cx="449" cy="2343"/>
            </a:xfrm>
          </p:grpSpPr>
          <p:sp>
            <p:nvSpPr>
              <p:cNvPr id="101" name="ís1ïḋe"/>
              <p:cNvSpPr/>
              <p:nvPr/>
            </p:nvSpPr>
            <p:spPr>
              <a:xfrm>
                <a:off x="8397" y="8997"/>
                <a:ext cx="449" cy="1721"/>
              </a:xfrm>
              <a:prstGeom prst="roundRect">
                <a:avLst>
                  <a:gd name="adj" fmla="val 10600"/>
                </a:avLst>
              </a:prstGeom>
              <a:solidFill>
                <a:srgbClr val="44546A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lIns="91440" tIns="45720" rIns="91440" bIns="45720" rtlCol="0" anchor="ctr">
                <a:noAutofit/>
              </a:bodyPr>
              <a:lstStyle/>
              <a:p>
                <a:pPr algn="ctr" defTabSz="913765">
                  <a:lnSpc>
                    <a:spcPct val="130000"/>
                  </a:lnSpc>
                  <a:defRPr/>
                </a:pPr>
                <a:r>
                  <a:rPr lang="zh-CN" altLang="en-US" sz="1200" b="1" kern="0" dirty="0">
                    <a:solidFill>
                      <a:prstClr val="black"/>
                    </a:solidFill>
                    <a:latin typeface="等线"/>
                  </a:rPr>
                  <a:t>多媒体技术</a:t>
                </a:r>
              </a:p>
            </p:txBody>
          </p:sp>
          <p:cxnSp>
            <p:nvCxnSpPr>
              <p:cNvPr id="102" name="îŝḻîďe"/>
              <p:cNvCxnSpPr/>
              <p:nvPr/>
            </p:nvCxnSpPr>
            <p:spPr>
              <a:xfrm flipH="1">
                <a:off x="8621" y="8375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cxnSp>
          <p:nvCxnSpPr>
            <p:cNvPr id="98" name="îŝḻîďe"/>
            <p:cNvCxnSpPr/>
            <p:nvPr/>
          </p:nvCxnSpPr>
          <p:spPr>
            <a:xfrm flipH="1">
              <a:off x="9373" y="8375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99" name="ís1ïḋe"/>
            <p:cNvSpPr/>
            <p:nvPr/>
          </p:nvSpPr>
          <p:spPr>
            <a:xfrm>
              <a:off x="8567" y="8967"/>
              <a:ext cx="449" cy="171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行业知识</a:t>
              </a:r>
            </a:p>
          </p:txBody>
        </p:sp>
        <p:cxnSp>
          <p:nvCxnSpPr>
            <p:cNvPr id="100" name="îŝḻîďe"/>
            <p:cNvCxnSpPr/>
            <p:nvPr/>
          </p:nvCxnSpPr>
          <p:spPr>
            <a:xfrm flipH="1">
              <a:off x="8792" y="8379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6836451" y="4708876"/>
            <a:ext cx="1476375" cy="1223010"/>
            <a:chOff x="10618" y="8804"/>
            <a:chExt cx="2325" cy="192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0754" y="8804"/>
              <a:ext cx="1963" cy="466"/>
              <a:chOff x="13748" y="8806"/>
              <a:chExt cx="1525" cy="831"/>
            </a:xfrm>
          </p:grpSpPr>
          <p:cxnSp>
            <p:nvCxnSpPr>
              <p:cNvPr id="111" name="ïşḻîḍê"/>
              <p:cNvCxnSpPr/>
              <p:nvPr/>
            </p:nvCxnSpPr>
            <p:spPr>
              <a:xfrm flipH="1">
                <a:off x="14726" y="8806"/>
                <a:ext cx="5" cy="428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12" name="îšļíḑe"/>
              <p:cNvCxnSpPr/>
              <p:nvPr/>
            </p:nvCxnSpPr>
            <p:spPr>
              <a:xfrm flipH="1" flipV="1">
                <a:off x="13748" y="9227"/>
                <a:ext cx="1524" cy="2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13" name="ïşḻîḍê"/>
              <p:cNvCxnSpPr/>
              <p:nvPr/>
            </p:nvCxnSpPr>
            <p:spPr>
              <a:xfrm>
                <a:off x="13780" y="9241"/>
                <a:ext cx="0" cy="396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14" name="ïşḻîḍê"/>
              <p:cNvCxnSpPr/>
              <p:nvPr/>
            </p:nvCxnSpPr>
            <p:spPr>
              <a:xfrm>
                <a:off x="15273" y="9241"/>
                <a:ext cx="0" cy="396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105" name="ís1ïḋe"/>
            <p:cNvSpPr/>
            <p:nvPr/>
          </p:nvSpPr>
          <p:spPr>
            <a:xfrm>
              <a:off x="10618" y="9270"/>
              <a:ext cx="474" cy="146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需求分析</a:t>
              </a:r>
            </a:p>
          </p:txBody>
        </p:sp>
        <p:sp>
          <p:nvSpPr>
            <p:cNvPr id="106" name="ís1ïḋe"/>
            <p:cNvSpPr/>
            <p:nvPr/>
          </p:nvSpPr>
          <p:spPr>
            <a:xfrm>
              <a:off x="11300" y="9270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课程开发</a:t>
              </a:r>
            </a:p>
          </p:txBody>
        </p:sp>
        <p:sp>
          <p:nvSpPr>
            <p:cNvPr id="107" name="ís1ïḋe"/>
            <p:cNvSpPr/>
            <p:nvPr/>
          </p:nvSpPr>
          <p:spPr>
            <a:xfrm>
              <a:off x="12531" y="9257"/>
              <a:ext cx="412" cy="1439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实训项目</a:t>
              </a:r>
            </a:p>
          </p:txBody>
        </p:sp>
        <p:cxnSp>
          <p:nvCxnSpPr>
            <p:cNvPr id="108" name="ïşḻîḍê"/>
            <p:cNvCxnSpPr/>
            <p:nvPr/>
          </p:nvCxnSpPr>
          <p:spPr>
            <a:xfrm>
              <a:off x="11518" y="9035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09" name="ïşḻîḍê"/>
            <p:cNvCxnSpPr/>
            <p:nvPr/>
          </p:nvCxnSpPr>
          <p:spPr>
            <a:xfrm>
              <a:off x="12031" y="9014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10" name="ís1ïḋe"/>
            <p:cNvSpPr/>
            <p:nvPr/>
          </p:nvSpPr>
          <p:spPr>
            <a:xfrm>
              <a:off x="11886" y="9257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资源开发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381406" y="4697944"/>
            <a:ext cx="1082040" cy="1230767"/>
            <a:chOff x="10618" y="8793"/>
            <a:chExt cx="1704" cy="1938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0754" y="8793"/>
              <a:ext cx="1285" cy="477"/>
              <a:chOff x="13748" y="8786"/>
              <a:chExt cx="998" cy="851"/>
            </a:xfrm>
          </p:grpSpPr>
          <p:cxnSp>
            <p:nvCxnSpPr>
              <p:cNvPr id="122" name="ïşḻîḍê"/>
              <p:cNvCxnSpPr/>
              <p:nvPr/>
            </p:nvCxnSpPr>
            <p:spPr>
              <a:xfrm flipH="1">
                <a:off x="14341" y="8786"/>
                <a:ext cx="5" cy="428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23" name="îšļíḑe"/>
              <p:cNvCxnSpPr/>
              <p:nvPr/>
            </p:nvCxnSpPr>
            <p:spPr>
              <a:xfrm flipH="1" flipV="1">
                <a:off x="13748" y="9227"/>
                <a:ext cx="998" cy="4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24" name="ïşḻîḍê"/>
              <p:cNvCxnSpPr/>
              <p:nvPr/>
            </p:nvCxnSpPr>
            <p:spPr>
              <a:xfrm>
                <a:off x="13780" y="9241"/>
                <a:ext cx="0" cy="396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117" name="ís1ïḋe"/>
            <p:cNvSpPr/>
            <p:nvPr/>
          </p:nvSpPr>
          <p:spPr>
            <a:xfrm>
              <a:off x="10618" y="9270"/>
              <a:ext cx="474" cy="146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资源配置</a:t>
              </a:r>
            </a:p>
          </p:txBody>
        </p:sp>
        <p:sp>
          <p:nvSpPr>
            <p:cNvPr id="118" name="ís1ïḋe"/>
            <p:cNvSpPr/>
            <p:nvPr/>
          </p:nvSpPr>
          <p:spPr>
            <a:xfrm>
              <a:off x="11300" y="9270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教学实施</a:t>
              </a:r>
            </a:p>
          </p:txBody>
        </p:sp>
        <p:cxnSp>
          <p:nvCxnSpPr>
            <p:cNvPr id="119" name="ïşḻîḍê"/>
            <p:cNvCxnSpPr/>
            <p:nvPr/>
          </p:nvCxnSpPr>
          <p:spPr>
            <a:xfrm>
              <a:off x="11518" y="9035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20" name="ïşḻîḍê"/>
            <p:cNvCxnSpPr/>
            <p:nvPr/>
          </p:nvCxnSpPr>
          <p:spPr>
            <a:xfrm>
              <a:off x="12052" y="9042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21" name="ís1ïḋe"/>
            <p:cNvSpPr/>
            <p:nvPr/>
          </p:nvSpPr>
          <p:spPr>
            <a:xfrm>
              <a:off x="11886" y="9257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教学实操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538376" y="4685244"/>
            <a:ext cx="1082040" cy="1230767"/>
            <a:chOff x="10618" y="8793"/>
            <a:chExt cx="1704" cy="1938"/>
          </a:xfrm>
        </p:grpSpPr>
        <p:grpSp>
          <p:nvGrpSpPr>
            <p:cNvPr id="126" name="组合 125"/>
            <p:cNvGrpSpPr/>
            <p:nvPr/>
          </p:nvGrpSpPr>
          <p:grpSpPr>
            <a:xfrm>
              <a:off x="10754" y="8793"/>
              <a:ext cx="1285" cy="477"/>
              <a:chOff x="13748" y="8786"/>
              <a:chExt cx="998" cy="851"/>
            </a:xfrm>
          </p:grpSpPr>
          <p:cxnSp>
            <p:nvCxnSpPr>
              <p:cNvPr id="132" name="ïşḻîḍê"/>
              <p:cNvCxnSpPr/>
              <p:nvPr/>
            </p:nvCxnSpPr>
            <p:spPr>
              <a:xfrm flipH="1">
                <a:off x="14341" y="8786"/>
                <a:ext cx="5" cy="428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33" name="îšļíḑe"/>
              <p:cNvCxnSpPr/>
              <p:nvPr/>
            </p:nvCxnSpPr>
            <p:spPr>
              <a:xfrm flipH="1" flipV="1">
                <a:off x="13748" y="9227"/>
                <a:ext cx="998" cy="4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134" name="ïşḻîḍê"/>
              <p:cNvCxnSpPr/>
              <p:nvPr/>
            </p:nvCxnSpPr>
            <p:spPr>
              <a:xfrm>
                <a:off x="13780" y="9241"/>
                <a:ext cx="0" cy="396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127" name="ís1ïḋe"/>
            <p:cNvSpPr/>
            <p:nvPr/>
          </p:nvSpPr>
          <p:spPr>
            <a:xfrm>
              <a:off x="10618" y="9270"/>
              <a:ext cx="474" cy="146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培训评估</a:t>
              </a:r>
            </a:p>
          </p:txBody>
        </p:sp>
        <p:sp>
          <p:nvSpPr>
            <p:cNvPr id="128" name="ís1ïḋe"/>
            <p:cNvSpPr/>
            <p:nvPr/>
          </p:nvSpPr>
          <p:spPr>
            <a:xfrm>
              <a:off x="11300" y="9270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培训质量</a:t>
              </a:r>
            </a:p>
          </p:txBody>
        </p:sp>
        <p:cxnSp>
          <p:nvCxnSpPr>
            <p:cNvPr id="129" name="ïşḻîḍê"/>
            <p:cNvCxnSpPr/>
            <p:nvPr/>
          </p:nvCxnSpPr>
          <p:spPr>
            <a:xfrm>
              <a:off x="11518" y="9035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30" name="ïşḻîḍê"/>
            <p:cNvCxnSpPr/>
            <p:nvPr/>
          </p:nvCxnSpPr>
          <p:spPr>
            <a:xfrm>
              <a:off x="12052" y="9042"/>
              <a:ext cx="0" cy="222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31" name="ís1ïḋe"/>
            <p:cNvSpPr/>
            <p:nvPr/>
          </p:nvSpPr>
          <p:spPr>
            <a:xfrm>
              <a:off x="11886" y="9257"/>
              <a:ext cx="436" cy="1451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教学绩效</a:t>
              </a:r>
            </a:p>
          </p:txBody>
        </p:sp>
      </p:grpSp>
      <p:cxnSp>
        <p:nvCxnSpPr>
          <p:cNvPr id="135" name="ïşḻîḍê"/>
          <p:cNvCxnSpPr/>
          <p:nvPr/>
        </p:nvCxnSpPr>
        <p:spPr>
          <a:xfrm>
            <a:off x="11358921" y="4648551"/>
            <a:ext cx="3810" cy="34353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136" name="ís1ïḋe"/>
          <p:cNvSpPr/>
          <p:nvPr/>
        </p:nvSpPr>
        <p:spPr>
          <a:xfrm>
            <a:off x="11220491" y="5007222"/>
            <a:ext cx="276860" cy="921488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900" b="1" kern="0" dirty="0">
                <a:solidFill>
                  <a:prstClr val="black"/>
                </a:solidFill>
                <a:latin typeface="等线"/>
              </a:rPr>
              <a:t>培训师指导</a:t>
            </a:r>
          </a:p>
        </p:txBody>
      </p:sp>
      <p:grpSp>
        <p:nvGrpSpPr>
          <p:cNvPr id="137" name="组合 136"/>
          <p:cNvGrpSpPr/>
          <p:nvPr/>
        </p:nvGrpSpPr>
        <p:grpSpPr>
          <a:xfrm>
            <a:off x="4214536" y="2130141"/>
            <a:ext cx="1613535" cy="1917065"/>
            <a:chOff x="6819" y="4703"/>
            <a:chExt cx="3160" cy="4159"/>
          </a:xfrm>
        </p:grpSpPr>
        <p:cxnSp>
          <p:nvCxnSpPr>
            <p:cNvPr id="138" name="ïṥļiḑé"/>
            <p:cNvCxnSpPr/>
            <p:nvPr/>
          </p:nvCxnSpPr>
          <p:spPr>
            <a:xfrm>
              <a:off x="8381" y="4703"/>
              <a:ext cx="12" cy="69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39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40" name="ís1ïḋe"/>
            <p:cNvSpPr/>
            <p:nvPr/>
          </p:nvSpPr>
          <p:spPr>
            <a:xfrm>
              <a:off x="6819" y="5987"/>
              <a:ext cx="605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职业道德</a:t>
              </a:r>
            </a:p>
          </p:txBody>
        </p:sp>
        <p:cxnSp>
          <p:nvCxnSpPr>
            <p:cNvPr id="141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42" name="ís1ïḋe"/>
            <p:cNvSpPr/>
            <p:nvPr/>
          </p:nvSpPr>
          <p:spPr>
            <a:xfrm>
              <a:off x="9370" y="5987"/>
              <a:ext cx="609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基础知识</a:t>
              </a:r>
            </a:p>
          </p:txBody>
        </p:sp>
        <p:cxnSp>
          <p:nvCxnSpPr>
            <p:cNvPr id="143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555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6" name="îSlîḍè"/>
          <p:cNvSpPr/>
          <p:nvPr/>
        </p:nvSpPr>
        <p:spPr>
          <a:xfrm>
            <a:off x="4005632" y="407489"/>
            <a:ext cx="2448560" cy="500380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等线"/>
              </a:rPr>
              <a:t>培训标准</a:t>
            </a:r>
          </a:p>
        </p:txBody>
      </p:sp>
      <p:cxnSp>
        <p:nvCxnSpPr>
          <p:cNvPr id="7" name="ïṥļiḑé"/>
          <p:cNvCxnSpPr/>
          <p:nvPr/>
        </p:nvCxnSpPr>
        <p:spPr>
          <a:xfrm flipH="1">
            <a:off x="5224197" y="991054"/>
            <a:ext cx="5715" cy="655955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8" name="îšļíḑe"/>
          <p:cNvCxnSpPr/>
          <p:nvPr/>
        </p:nvCxnSpPr>
        <p:spPr>
          <a:xfrm flipH="1">
            <a:off x="1691692" y="1376499"/>
            <a:ext cx="7466965" cy="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476937" y="1389199"/>
            <a:ext cx="2448560" cy="670560"/>
            <a:chOff x="1802" y="3400"/>
            <a:chExt cx="3856" cy="1056"/>
          </a:xfrm>
        </p:grpSpPr>
        <p:cxnSp>
          <p:nvCxnSpPr>
            <p:cNvPr id="10" name="ïşḻîḍê"/>
            <p:cNvCxnSpPr/>
            <p:nvPr/>
          </p:nvCxnSpPr>
          <p:spPr>
            <a:xfrm flipH="1">
              <a:off x="3715" y="3400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1" name="ïṡḻïḓé"/>
            <p:cNvSpPr/>
            <p:nvPr/>
          </p:nvSpPr>
          <p:spPr>
            <a:xfrm>
              <a:off x="1802" y="3878"/>
              <a:ext cx="3856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编写说明</a:t>
              </a:r>
            </a:p>
          </p:txBody>
        </p:sp>
      </p:grpSp>
      <p:sp>
        <p:nvSpPr>
          <p:cNvPr id="12" name="ís1ïḋe"/>
          <p:cNvSpPr/>
          <p:nvPr/>
        </p:nvSpPr>
        <p:spPr>
          <a:xfrm>
            <a:off x="4005632" y="1670504"/>
            <a:ext cx="2448560" cy="37655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等线"/>
              </a:rPr>
              <a:t>基本情况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53282" y="2102304"/>
            <a:ext cx="2006600" cy="2640965"/>
            <a:chOff x="6819" y="4703"/>
            <a:chExt cx="3160" cy="4159"/>
          </a:xfrm>
        </p:grpSpPr>
        <p:cxnSp>
          <p:nvCxnSpPr>
            <p:cNvPr id="14" name="ïṥļiḑé"/>
            <p:cNvCxnSpPr>
              <a:endCxn id="22" idx="0"/>
            </p:cNvCxnSpPr>
            <p:nvPr/>
          </p:nvCxnSpPr>
          <p:spPr>
            <a:xfrm flipH="1">
              <a:off x="8363" y="4703"/>
              <a:ext cx="18" cy="1284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15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6" name="ís1ïḋe"/>
            <p:cNvSpPr/>
            <p:nvPr/>
          </p:nvSpPr>
          <p:spPr>
            <a:xfrm>
              <a:off x="6819" y="5987"/>
              <a:ext cx="605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职业名称</a:t>
              </a:r>
              <a:r>
                <a:rPr lang="en-US" altLang="zh-CN" sz="1200" b="1" kern="0" dirty="0">
                  <a:solidFill>
                    <a:prstClr val="black"/>
                  </a:solidFill>
                  <a:latin typeface="等线"/>
                </a:rPr>
                <a:t>/</a:t>
              </a: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等级</a:t>
              </a:r>
            </a:p>
          </p:txBody>
        </p:sp>
        <p:cxnSp>
          <p:nvCxnSpPr>
            <p:cNvPr id="17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0" name="ís1ïḋe"/>
            <p:cNvSpPr/>
            <p:nvPr/>
          </p:nvSpPr>
          <p:spPr>
            <a:xfrm>
              <a:off x="9370" y="5987"/>
              <a:ext cx="609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工种主要任务</a:t>
              </a:r>
            </a:p>
          </p:txBody>
        </p:sp>
        <p:cxnSp>
          <p:nvCxnSpPr>
            <p:cNvPr id="21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2" name="ís1ïḋe"/>
            <p:cNvSpPr/>
            <p:nvPr/>
          </p:nvSpPr>
          <p:spPr>
            <a:xfrm>
              <a:off x="8046" y="5987"/>
              <a:ext cx="634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职业技能标准</a:t>
              </a:r>
              <a:endParaRPr lang="en-US" sz="1200" b="1" kern="0" dirty="0">
                <a:solidFill>
                  <a:prstClr val="black"/>
                </a:solidFill>
                <a:latin typeface="等线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34377" y="1375864"/>
            <a:ext cx="2448560" cy="1162050"/>
            <a:chOff x="13520" y="3400"/>
            <a:chExt cx="3856" cy="2213"/>
          </a:xfrm>
        </p:grpSpPr>
        <p:cxnSp>
          <p:nvCxnSpPr>
            <p:cNvPr id="24" name="îŝḻîďe"/>
            <p:cNvCxnSpPr/>
            <p:nvPr/>
          </p:nvCxnSpPr>
          <p:spPr>
            <a:xfrm flipH="1">
              <a:off x="15448" y="3400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5" name="ïśľiďè"/>
            <p:cNvSpPr/>
            <p:nvPr/>
          </p:nvSpPr>
          <p:spPr>
            <a:xfrm flipH="1">
              <a:off x="13520" y="4006"/>
              <a:ext cx="3856" cy="673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培训方案</a:t>
              </a:r>
            </a:p>
          </p:txBody>
        </p:sp>
        <p:cxnSp>
          <p:nvCxnSpPr>
            <p:cNvPr id="26" name="ïṥļiḑé"/>
            <p:cNvCxnSpPr/>
            <p:nvPr/>
          </p:nvCxnSpPr>
          <p:spPr>
            <a:xfrm flipH="1">
              <a:off x="15424" y="4863"/>
              <a:ext cx="11" cy="75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27" name="组合 26"/>
          <p:cNvGrpSpPr/>
          <p:nvPr/>
        </p:nvGrpSpPr>
        <p:grpSpPr>
          <a:xfrm>
            <a:off x="6847892" y="2537279"/>
            <a:ext cx="4646295" cy="394970"/>
            <a:chOff x="12273" y="5517"/>
            <a:chExt cx="6318" cy="622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73" y="5517"/>
              <a:ext cx="6319" cy="622"/>
              <a:chOff x="12971" y="5517"/>
              <a:chExt cx="5070" cy="62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2971" y="5518"/>
                <a:ext cx="5070" cy="621"/>
                <a:chOff x="14158" y="5518"/>
                <a:chExt cx="2581" cy="621"/>
              </a:xfrm>
            </p:grpSpPr>
            <p:cxnSp>
              <p:nvCxnSpPr>
                <p:cNvPr id="34" name="îšļíḑe"/>
                <p:cNvCxnSpPr/>
                <p:nvPr/>
              </p:nvCxnSpPr>
              <p:spPr>
                <a:xfrm flipH="1">
                  <a:off x="14158" y="5518"/>
                  <a:ext cx="2581" cy="1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/>
                  <a:tailEnd type="none"/>
                </a:ln>
                <a:effectLst/>
              </p:spPr>
            </p:cxnSp>
            <p:cxnSp>
              <p:nvCxnSpPr>
                <p:cNvPr id="35" name="ïşḻîḍê"/>
                <p:cNvCxnSpPr/>
                <p:nvPr/>
              </p:nvCxnSpPr>
              <p:spPr>
                <a:xfrm>
                  <a:off x="14167" y="5518"/>
                  <a:ext cx="0" cy="60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/>
                  <a:tailEnd type="none"/>
                </a:ln>
                <a:effectLst/>
              </p:spPr>
            </p:cxnSp>
            <p:cxnSp>
              <p:nvCxnSpPr>
                <p:cNvPr id="36" name="îŝḻîďe"/>
                <p:cNvCxnSpPr/>
                <p:nvPr/>
              </p:nvCxnSpPr>
              <p:spPr>
                <a:xfrm flipH="1">
                  <a:off x="16739" y="5533"/>
                  <a:ext cx="0" cy="60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/>
                  <a:tailEnd type="none"/>
                </a:ln>
                <a:effectLst/>
              </p:spPr>
            </p:cxnSp>
          </p:grpSp>
          <p:cxnSp>
            <p:nvCxnSpPr>
              <p:cNvPr id="32" name="ïşḻîḍê"/>
              <p:cNvCxnSpPr/>
              <p:nvPr/>
            </p:nvCxnSpPr>
            <p:spPr>
              <a:xfrm>
                <a:off x="13951" y="5517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33" name="ïşḻîḍê"/>
              <p:cNvCxnSpPr/>
              <p:nvPr/>
            </p:nvCxnSpPr>
            <p:spPr>
              <a:xfrm>
                <a:off x="15943" y="5517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cxnSp>
          <p:nvCxnSpPr>
            <p:cNvPr id="29" name="ïşḻîḍê"/>
            <p:cNvCxnSpPr/>
            <p:nvPr/>
          </p:nvCxnSpPr>
          <p:spPr>
            <a:xfrm>
              <a:off x="14769" y="5517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30" name="ïşḻîḍê"/>
            <p:cNvCxnSpPr/>
            <p:nvPr/>
          </p:nvCxnSpPr>
          <p:spPr>
            <a:xfrm>
              <a:off x="17284" y="5517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37" name="ís1ïḋe"/>
          <p:cNvSpPr/>
          <p:nvPr/>
        </p:nvSpPr>
        <p:spPr>
          <a:xfrm>
            <a:off x="6410377" y="2923359"/>
            <a:ext cx="83248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职业道德</a:t>
            </a:r>
          </a:p>
        </p:txBody>
      </p:sp>
      <p:sp>
        <p:nvSpPr>
          <p:cNvPr id="38" name="ís1ïḋe"/>
          <p:cNvSpPr/>
          <p:nvPr/>
        </p:nvSpPr>
        <p:spPr>
          <a:xfrm>
            <a:off x="7362242" y="2923359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基础知识</a:t>
            </a:r>
          </a:p>
        </p:txBody>
      </p:sp>
      <p:sp>
        <p:nvSpPr>
          <p:cNvPr id="39" name="ís1ïḋe"/>
          <p:cNvSpPr/>
          <p:nvPr/>
        </p:nvSpPr>
        <p:spPr>
          <a:xfrm>
            <a:off x="8282992" y="2924629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项目开发</a:t>
            </a:r>
          </a:p>
        </p:txBody>
      </p:sp>
      <p:sp>
        <p:nvSpPr>
          <p:cNvPr id="40" name="ís1ïḋe"/>
          <p:cNvSpPr/>
          <p:nvPr/>
        </p:nvSpPr>
        <p:spPr>
          <a:xfrm>
            <a:off x="9194852" y="2934789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教学组织</a:t>
            </a:r>
          </a:p>
        </p:txBody>
      </p:sp>
      <p:sp>
        <p:nvSpPr>
          <p:cNvPr id="41" name="ís1ïḋe"/>
          <p:cNvSpPr/>
          <p:nvPr/>
        </p:nvSpPr>
        <p:spPr>
          <a:xfrm>
            <a:off x="10128937" y="2934789"/>
            <a:ext cx="835025" cy="28130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教学管理</a:t>
            </a:r>
          </a:p>
        </p:txBody>
      </p:sp>
      <p:sp>
        <p:nvSpPr>
          <p:cNvPr id="42" name="ís1ïḋe"/>
          <p:cNvSpPr/>
          <p:nvPr/>
        </p:nvSpPr>
        <p:spPr>
          <a:xfrm>
            <a:off x="11077627" y="2937964"/>
            <a:ext cx="835025" cy="281305"/>
          </a:xfrm>
          <a:prstGeom prst="roundRect">
            <a:avLst>
              <a:gd name="adj" fmla="val 10600"/>
            </a:avLst>
          </a:prstGeom>
          <a:solidFill>
            <a:sysClr val="windowText" lastClr="000000">
              <a:lumMod val="65000"/>
              <a:lumOff val="35000"/>
            </a:sys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white"/>
                </a:solidFill>
                <a:latin typeface="等线"/>
              </a:rPr>
              <a:t>咨询服务</a:t>
            </a:r>
          </a:p>
        </p:txBody>
      </p:sp>
      <p:cxnSp>
        <p:nvCxnSpPr>
          <p:cNvPr id="43" name="ïşḻîḍê"/>
          <p:cNvCxnSpPr/>
          <p:nvPr/>
        </p:nvCxnSpPr>
        <p:spPr>
          <a:xfrm>
            <a:off x="8700822" y="3271974"/>
            <a:ext cx="0" cy="332740"/>
          </a:xfrm>
          <a:prstGeom prst="lin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oval"/>
            <a:tailEnd type="none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7573697" y="3594554"/>
            <a:ext cx="2465705" cy="257810"/>
            <a:chOff x="12032" y="7293"/>
            <a:chExt cx="3883" cy="622"/>
          </a:xfrm>
        </p:grpSpPr>
        <p:cxnSp>
          <p:nvCxnSpPr>
            <p:cNvPr id="45" name="îšļíḑe"/>
            <p:cNvCxnSpPr/>
            <p:nvPr/>
          </p:nvCxnSpPr>
          <p:spPr>
            <a:xfrm flipH="1">
              <a:off x="12032" y="7293"/>
              <a:ext cx="3883" cy="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6" name="ïşḻîḍê"/>
            <p:cNvCxnSpPr/>
            <p:nvPr/>
          </p:nvCxnSpPr>
          <p:spPr>
            <a:xfrm>
              <a:off x="12032" y="7293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7" name="ïşḻîḍê"/>
            <p:cNvCxnSpPr/>
            <p:nvPr/>
          </p:nvCxnSpPr>
          <p:spPr>
            <a:xfrm>
              <a:off x="15915" y="7309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8" name="ïşḻîḍê"/>
            <p:cNvCxnSpPr/>
            <p:nvPr/>
          </p:nvCxnSpPr>
          <p:spPr>
            <a:xfrm>
              <a:off x="13302" y="7309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9" name="ïşḻîḍê"/>
            <p:cNvCxnSpPr/>
            <p:nvPr/>
          </p:nvCxnSpPr>
          <p:spPr>
            <a:xfrm>
              <a:off x="14528" y="7293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50" name="组合 49"/>
          <p:cNvGrpSpPr/>
          <p:nvPr/>
        </p:nvGrpSpPr>
        <p:grpSpPr>
          <a:xfrm>
            <a:off x="7385737" y="3822519"/>
            <a:ext cx="2841625" cy="958850"/>
            <a:chOff x="11728" y="7900"/>
            <a:chExt cx="4475" cy="1510"/>
          </a:xfrm>
        </p:grpSpPr>
        <p:sp>
          <p:nvSpPr>
            <p:cNvPr id="51" name="ís1ïḋe"/>
            <p:cNvSpPr/>
            <p:nvPr/>
          </p:nvSpPr>
          <p:spPr>
            <a:xfrm>
              <a:off x="11728" y="7900"/>
              <a:ext cx="576" cy="1510"/>
            </a:xfrm>
            <a:prstGeom prst="roundRect">
              <a:avLst>
                <a:gd name="adj" fmla="val 10600"/>
              </a:avLst>
            </a:prstGeom>
            <a:solidFill>
              <a:schemeClr val="accent1">
                <a:lumMod val="20000"/>
                <a:lumOff val="80000"/>
                <a:alpha val="57000"/>
              </a:scheme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主要内容</a:t>
              </a:r>
            </a:p>
          </p:txBody>
        </p:sp>
        <p:sp>
          <p:nvSpPr>
            <p:cNvPr id="52" name="ís1ïḋe"/>
            <p:cNvSpPr/>
            <p:nvPr/>
          </p:nvSpPr>
          <p:spPr>
            <a:xfrm>
              <a:off x="13014" y="7916"/>
              <a:ext cx="576" cy="149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培训方式</a:t>
              </a:r>
            </a:p>
          </p:txBody>
        </p:sp>
        <p:sp>
          <p:nvSpPr>
            <p:cNvPr id="53" name="ís1ïḋe"/>
            <p:cNvSpPr/>
            <p:nvPr/>
          </p:nvSpPr>
          <p:spPr>
            <a:xfrm>
              <a:off x="14260" y="7916"/>
              <a:ext cx="576" cy="149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培训安排</a:t>
              </a:r>
            </a:p>
          </p:txBody>
        </p:sp>
        <p:sp>
          <p:nvSpPr>
            <p:cNvPr id="54" name="ís1ïḋe"/>
            <p:cNvSpPr/>
            <p:nvPr/>
          </p:nvSpPr>
          <p:spPr>
            <a:xfrm>
              <a:off x="15627" y="7916"/>
              <a:ext cx="576" cy="1494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推荐教材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74152" y="4848044"/>
            <a:ext cx="1079600" cy="555625"/>
            <a:chOff x="13748" y="8794"/>
            <a:chExt cx="1700" cy="875"/>
          </a:xfrm>
        </p:grpSpPr>
        <p:cxnSp>
          <p:nvCxnSpPr>
            <p:cNvPr id="56" name="ïşḻîḍê"/>
            <p:cNvCxnSpPr/>
            <p:nvPr/>
          </p:nvCxnSpPr>
          <p:spPr>
            <a:xfrm flipH="1">
              <a:off x="14548" y="8794"/>
              <a:ext cx="2" cy="87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7" name="îšļíḑe"/>
            <p:cNvCxnSpPr/>
            <p:nvPr/>
          </p:nvCxnSpPr>
          <p:spPr>
            <a:xfrm flipH="1">
              <a:off x="13748" y="9226"/>
              <a:ext cx="1700" cy="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8" name="ïşḻîḍê"/>
            <p:cNvCxnSpPr/>
            <p:nvPr/>
          </p:nvCxnSpPr>
          <p:spPr>
            <a:xfrm>
              <a:off x="13780" y="9241"/>
              <a:ext cx="0" cy="39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9" name="ïşḻîḍê"/>
            <p:cNvCxnSpPr/>
            <p:nvPr/>
          </p:nvCxnSpPr>
          <p:spPr>
            <a:xfrm>
              <a:off x="15448" y="9241"/>
              <a:ext cx="0" cy="39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60" name="ís1ïḋe"/>
          <p:cNvSpPr/>
          <p:nvPr/>
        </p:nvSpPr>
        <p:spPr>
          <a:xfrm>
            <a:off x="8459522" y="5383349"/>
            <a:ext cx="413385" cy="525145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场所</a:t>
            </a:r>
          </a:p>
        </p:txBody>
      </p:sp>
      <p:sp>
        <p:nvSpPr>
          <p:cNvPr id="61" name="ís1ïḋe"/>
          <p:cNvSpPr/>
          <p:nvPr/>
        </p:nvSpPr>
        <p:spPr>
          <a:xfrm>
            <a:off x="8993557" y="5403669"/>
            <a:ext cx="388620" cy="50419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时间</a:t>
            </a:r>
          </a:p>
        </p:txBody>
      </p:sp>
      <p:sp>
        <p:nvSpPr>
          <p:cNvPr id="62" name="ís1ïḋe"/>
          <p:cNvSpPr/>
          <p:nvPr/>
        </p:nvSpPr>
        <p:spPr>
          <a:xfrm>
            <a:off x="9559342" y="5383349"/>
            <a:ext cx="388620" cy="52451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师资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79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6" name="îSlîḍè"/>
          <p:cNvSpPr/>
          <p:nvPr/>
        </p:nvSpPr>
        <p:spPr>
          <a:xfrm>
            <a:off x="3532505" y="404631"/>
            <a:ext cx="2448560" cy="500380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等线"/>
              </a:rPr>
              <a:t>鉴定标准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7267" y="1007881"/>
            <a:ext cx="9938712" cy="655955"/>
            <a:chOff x="5095" y="2798"/>
            <a:chExt cx="12787" cy="1033"/>
          </a:xfrm>
        </p:grpSpPr>
        <p:cxnSp>
          <p:nvCxnSpPr>
            <p:cNvPr id="8" name="ïṥļiḑé"/>
            <p:cNvCxnSpPr/>
            <p:nvPr/>
          </p:nvCxnSpPr>
          <p:spPr>
            <a:xfrm flipH="1">
              <a:off x="9854" y="2798"/>
              <a:ext cx="9" cy="103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9" name="îšļíḑe"/>
            <p:cNvCxnSpPr/>
            <p:nvPr/>
          </p:nvCxnSpPr>
          <p:spPr>
            <a:xfrm flipH="1" flipV="1">
              <a:off x="5095" y="3359"/>
              <a:ext cx="12787" cy="1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490220" y="1385071"/>
            <a:ext cx="1085850" cy="658495"/>
            <a:chOff x="2851" y="3400"/>
            <a:chExt cx="1710" cy="1037"/>
          </a:xfrm>
        </p:grpSpPr>
        <p:cxnSp>
          <p:nvCxnSpPr>
            <p:cNvPr id="11" name="ïşḻîḍê"/>
            <p:cNvCxnSpPr/>
            <p:nvPr/>
          </p:nvCxnSpPr>
          <p:spPr>
            <a:xfrm flipH="1">
              <a:off x="3715" y="3400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2" name="ïṡḻïḓé"/>
            <p:cNvSpPr/>
            <p:nvPr/>
          </p:nvSpPr>
          <p:spPr>
            <a:xfrm>
              <a:off x="2851" y="3859"/>
              <a:ext cx="1710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鉴定对象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44345" y="1374911"/>
            <a:ext cx="1106170" cy="668655"/>
            <a:chOff x="2518" y="3384"/>
            <a:chExt cx="1742" cy="1053"/>
          </a:xfrm>
        </p:grpSpPr>
        <p:cxnSp>
          <p:nvCxnSpPr>
            <p:cNvPr id="14" name="ïşḻîḍê"/>
            <p:cNvCxnSpPr/>
            <p:nvPr/>
          </p:nvCxnSpPr>
          <p:spPr>
            <a:xfrm flipH="1">
              <a:off x="3382" y="3384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15" name="ïṡḻïḓé"/>
            <p:cNvSpPr/>
            <p:nvPr/>
          </p:nvSpPr>
          <p:spPr>
            <a:xfrm>
              <a:off x="2518" y="3859"/>
              <a:ext cx="1742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评鉴单位</a:t>
              </a:r>
            </a:p>
          </p:txBody>
        </p:sp>
      </p:grpSp>
      <p:sp>
        <p:nvSpPr>
          <p:cNvPr id="16" name="ïṡḻïḓé"/>
          <p:cNvSpPr/>
          <p:nvPr/>
        </p:nvSpPr>
        <p:spPr>
          <a:xfrm>
            <a:off x="4249420" y="1653676"/>
            <a:ext cx="1183005" cy="36703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等线"/>
              </a:rPr>
              <a:t>鉴定方式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001010" y="1385071"/>
            <a:ext cx="1063625" cy="658495"/>
            <a:chOff x="2852" y="3400"/>
            <a:chExt cx="1675" cy="1037"/>
          </a:xfrm>
        </p:grpSpPr>
        <p:cxnSp>
          <p:nvCxnSpPr>
            <p:cNvPr id="20" name="ïşḻîḍê"/>
            <p:cNvCxnSpPr/>
            <p:nvPr/>
          </p:nvCxnSpPr>
          <p:spPr>
            <a:xfrm flipH="1">
              <a:off x="3715" y="3400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1" name="ïṡḻïḓé"/>
            <p:cNvSpPr/>
            <p:nvPr/>
          </p:nvSpPr>
          <p:spPr>
            <a:xfrm>
              <a:off x="2852" y="3859"/>
              <a:ext cx="1675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鉴定时间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08800" y="1395231"/>
            <a:ext cx="1031875" cy="658495"/>
            <a:chOff x="2918" y="3400"/>
            <a:chExt cx="1625" cy="1037"/>
          </a:xfrm>
        </p:grpSpPr>
        <p:cxnSp>
          <p:nvCxnSpPr>
            <p:cNvPr id="23" name="ïşḻîḍê"/>
            <p:cNvCxnSpPr/>
            <p:nvPr/>
          </p:nvCxnSpPr>
          <p:spPr>
            <a:xfrm flipH="1">
              <a:off x="3715" y="3400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4" name="ïṡḻïḓé"/>
            <p:cNvSpPr/>
            <p:nvPr/>
          </p:nvSpPr>
          <p:spPr>
            <a:xfrm>
              <a:off x="2918" y="3859"/>
              <a:ext cx="1625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鉴定方案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24925" y="1385071"/>
            <a:ext cx="1184910" cy="658495"/>
            <a:chOff x="2927" y="3400"/>
            <a:chExt cx="1866" cy="1037"/>
          </a:xfrm>
        </p:grpSpPr>
        <p:cxnSp>
          <p:nvCxnSpPr>
            <p:cNvPr id="26" name="ïşḻîḍê"/>
            <p:cNvCxnSpPr>
              <a:endCxn id="27" idx="0"/>
            </p:cNvCxnSpPr>
            <p:nvPr/>
          </p:nvCxnSpPr>
          <p:spPr>
            <a:xfrm>
              <a:off x="3848" y="3400"/>
              <a:ext cx="12" cy="459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27" name="ïṡḻïḓé"/>
            <p:cNvSpPr/>
            <p:nvPr/>
          </p:nvSpPr>
          <p:spPr>
            <a:xfrm>
              <a:off x="2927" y="3859"/>
              <a:ext cx="1866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考评权重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384790" y="1374911"/>
            <a:ext cx="1190625" cy="658495"/>
            <a:chOff x="2785" y="3400"/>
            <a:chExt cx="1875" cy="1037"/>
          </a:xfrm>
        </p:grpSpPr>
        <p:cxnSp>
          <p:nvCxnSpPr>
            <p:cNvPr id="29" name="ïşḻîḍê"/>
            <p:cNvCxnSpPr/>
            <p:nvPr/>
          </p:nvCxnSpPr>
          <p:spPr>
            <a:xfrm flipH="1">
              <a:off x="3715" y="3400"/>
              <a:ext cx="15" cy="44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sp>
          <p:nvSpPr>
            <p:cNvPr id="30" name="ïṡḻïḓé"/>
            <p:cNvSpPr/>
            <p:nvPr/>
          </p:nvSpPr>
          <p:spPr>
            <a:xfrm>
              <a:off x="2785" y="3859"/>
              <a:ext cx="1875" cy="578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prstClr val="black"/>
                  </a:solidFill>
                  <a:latin typeface="等线"/>
                </a:rPr>
                <a:t>场地设备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93210" y="2035311"/>
            <a:ext cx="1349375" cy="2647950"/>
            <a:chOff x="8697" y="4573"/>
            <a:chExt cx="2424" cy="4170"/>
          </a:xfrm>
        </p:grpSpPr>
        <p:grpSp>
          <p:nvGrpSpPr>
            <p:cNvPr id="32" name="组合 31"/>
            <p:cNvGrpSpPr/>
            <p:nvPr/>
          </p:nvGrpSpPr>
          <p:grpSpPr>
            <a:xfrm>
              <a:off x="8697" y="4573"/>
              <a:ext cx="2192" cy="4159"/>
              <a:chOff x="6819" y="4703"/>
              <a:chExt cx="2855" cy="4159"/>
            </a:xfrm>
          </p:grpSpPr>
          <p:cxnSp>
            <p:nvCxnSpPr>
              <p:cNvPr id="35" name="ïṥļiḑé"/>
              <p:cNvCxnSpPr/>
              <p:nvPr/>
            </p:nvCxnSpPr>
            <p:spPr>
              <a:xfrm flipH="1">
                <a:off x="8363" y="4703"/>
                <a:ext cx="18" cy="1284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36" name="îšļíḑe"/>
              <p:cNvCxnSpPr/>
              <p:nvPr/>
            </p:nvCxnSpPr>
            <p:spPr>
              <a:xfrm flipH="1">
                <a:off x="7093" y="5392"/>
                <a:ext cx="2581" cy="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sp>
            <p:nvSpPr>
              <p:cNvPr id="37" name="ís1ïḋe"/>
              <p:cNvSpPr/>
              <p:nvPr/>
            </p:nvSpPr>
            <p:spPr>
              <a:xfrm>
                <a:off x="6819" y="5987"/>
                <a:ext cx="605" cy="2875"/>
              </a:xfrm>
              <a:prstGeom prst="roundRect">
                <a:avLst>
                  <a:gd name="adj" fmla="val 10600"/>
                </a:avLst>
              </a:prstGeom>
              <a:solidFill>
                <a:srgbClr val="44546A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lIns="91440" tIns="45720" rIns="91440" bIns="45720" rtlCol="0" anchor="ctr">
                <a:noAutofit/>
              </a:bodyPr>
              <a:lstStyle/>
              <a:p>
                <a:pPr algn="ctr" defTabSz="913765">
                  <a:lnSpc>
                    <a:spcPct val="130000"/>
                  </a:lnSpc>
                  <a:defRPr/>
                </a:pPr>
                <a:r>
                  <a:rPr lang="zh-CN" altLang="en-US" sz="1200" b="1" kern="0" dirty="0">
                    <a:solidFill>
                      <a:prstClr val="black"/>
                    </a:solidFill>
                    <a:latin typeface="等线"/>
                  </a:rPr>
                  <a:t>三级</a:t>
                </a:r>
                <a:r>
                  <a:rPr lang="en-US" altLang="zh-CN" sz="1200" b="1" kern="0" dirty="0">
                    <a:solidFill>
                      <a:prstClr val="black"/>
                    </a:solidFill>
                    <a:latin typeface="等线"/>
                  </a:rPr>
                  <a:t>/</a:t>
                </a:r>
                <a:r>
                  <a:rPr lang="zh-CN" altLang="en-US" sz="1200" b="1" kern="0" dirty="0">
                    <a:solidFill>
                      <a:prstClr val="black"/>
                    </a:solidFill>
                    <a:latin typeface="等线"/>
                  </a:rPr>
                  <a:t>初级讲师</a:t>
                </a:r>
              </a:p>
            </p:txBody>
          </p:sp>
          <p:cxnSp>
            <p:nvCxnSpPr>
              <p:cNvPr id="38" name="ïşḻîḍê"/>
              <p:cNvCxnSpPr/>
              <p:nvPr/>
            </p:nvCxnSpPr>
            <p:spPr>
              <a:xfrm>
                <a:off x="7102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39" name="îŝḻîďe"/>
              <p:cNvCxnSpPr/>
              <p:nvPr/>
            </p:nvCxnSpPr>
            <p:spPr>
              <a:xfrm flipH="1">
                <a:off x="9674" y="5391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33" name="ís1ïḋe"/>
            <p:cNvSpPr/>
            <p:nvPr/>
          </p:nvSpPr>
          <p:spPr>
            <a:xfrm>
              <a:off x="9670" y="5869"/>
              <a:ext cx="464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二级</a:t>
              </a:r>
              <a:r>
                <a:rPr lang="en-US" altLang="zh-CN" sz="1200" b="1" kern="0" dirty="0">
                  <a:solidFill>
                    <a:prstClr val="black"/>
                  </a:solidFill>
                  <a:latin typeface="等线"/>
                </a:rPr>
                <a:t>/</a:t>
              </a: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中级讲师</a:t>
              </a:r>
            </a:p>
          </p:txBody>
        </p:sp>
        <p:sp>
          <p:nvSpPr>
            <p:cNvPr id="34" name="ís1ïḋe"/>
            <p:cNvSpPr/>
            <p:nvPr/>
          </p:nvSpPr>
          <p:spPr>
            <a:xfrm>
              <a:off x="10657" y="5869"/>
              <a:ext cx="464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一级</a:t>
              </a:r>
              <a:r>
                <a:rPr lang="en-US" altLang="zh-CN" sz="1200" b="1" kern="0" dirty="0">
                  <a:solidFill>
                    <a:prstClr val="black"/>
                  </a:solidFill>
                  <a:latin typeface="等线"/>
                </a:rPr>
                <a:t>/</a:t>
              </a: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高级讲师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53810" y="1359437"/>
            <a:ext cx="2172970" cy="1508360"/>
            <a:chOff x="7093" y="3219"/>
            <a:chExt cx="2581" cy="2780"/>
          </a:xfrm>
        </p:grpSpPr>
        <p:cxnSp>
          <p:nvCxnSpPr>
            <p:cNvPr id="41" name="ïṥļiḑé"/>
            <p:cNvCxnSpPr>
              <a:endCxn id="46" idx="0"/>
            </p:cNvCxnSpPr>
            <p:nvPr/>
          </p:nvCxnSpPr>
          <p:spPr>
            <a:xfrm>
              <a:off x="8373" y="3219"/>
              <a:ext cx="4" cy="1284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2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3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44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45" name="ís1ïḋe"/>
          <p:cNvSpPr/>
          <p:nvPr/>
        </p:nvSpPr>
        <p:spPr>
          <a:xfrm>
            <a:off x="6085205" y="2867796"/>
            <a:ext cx="559435" cy="41275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一级</a:t>
            </a:r>
          </a:p>
        </p:txBody>
      </p:sp>
      <p:sp>
        <p:nvSpPr>
          <p:cNvPr id="46" name="ís1ïḋe"/>
          <p:cNvSpPr/>
          <p:nvPr/>
        </p:nvSpPr>
        <p:spPr>
          <a:xfrm>
            <a:off x="7148830" y="2841126"/>
            <a:ext cx="559435" cy="42926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二级</a:t>
            </a:r>
          </a:p>
        </p:txBody>
      </p:sp>
      <p:sp>
        <p:nvSpPr>
          <p:cNvPr id="47" name="ís1ïḋe"/>
          <p:cNvSpPr/>
          <p:nvPr/>
        </p:nvSpPr>
        <p:spPr>
          <a:xfrm>
            <a:off x="8258175" y="2841126"/>
            <a:ext cx="559435" cy="42926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三级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240145" y="3370081"/>
            <a:ext cx="2387600" cy="556895"/>
            <a:chOff x="7093" y="4703"/>
            <a:chExt cx="2581" cy="1315"/>
          </a:xfrm>
        </p:grpSpPr>
        <p:cxnSp>
          <p:nvCxnSpPr>
            <p:cNvPr id="49" name="ïṥļiḑé"/>
            <p:cNvCxnSpPr/>
            <p:nvPr/>
          </p:nvCxnSpPr>
          <p:spPr>
            <a:xfrm>
              <a:off x="8381" y="4703"/>
              <a:ext cx="5" cy="13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0" name="îšļíḑe"/>
            <p:cNvCxnSpPr/>
            <p:nvPr/>
          </p:nvCxnSpPr>
          <p:spPr>
            <a:xfrm flipH="1">
              <a:off x="7093" y="5392"/>
              <a:ext cx="2581" cy="15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1" name="ïşḻîḍê"/>
            <p:cNvCxnSpPr/>
            <p:nvPr/>
          </p:nvCxnSpPr>
          <p:spPr>
            <a:xfrm>
              <a:off x="7102" y="5392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cxnSp>
          <p:nvCxnSpPr>
            <p:cNvPr id="52" name="îŝḻîďe"/>
            <p:cNvCxnSpPr/>
            <p:nvPr/>
          </p:nvCxnSpPr>
          <p:spPr>
            <a:xfrm flipH="1">
              <a:off x="9674" y="5391"/>
              <a:ext cx="0" cy="607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</p:grpSp>
      <p:sp>
        <p:nvSpPr>
          <p:cNvPr id="53" name="ís1ïḋe"/>
          <p:cNvSpPr/>
          <p:nvPr/>
        </p:nvSpPr>
        <p:spPr>
          <a:xfrm>
            <a:off x="5970905" y="3947296"/>
            <a:ext cx="559435" cy="42926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理论</a:t>
            </a:r>
          </a:p>
        </p:txBody>
      </p:sp>
      <p:sp>
        <p:nvSpPr>
          <p:cNvPr id="54" name="ís1ïḋe"/>
          <p:cNvSpPr/>
          <p:nvPr/>
        </p:nvSpPr>
        <p:spPr>
          <a:xfrm>
            <a:off x="7155815" y="3955551"/>
            <a:ext cx="559435" cy="429260"/>
          </a:xfrm>
          <a:prstGeom prst="roundRect">
            <a:avLst>
              <a:gd name="adj" fmla="val 10600"/>
            </a:avLst>
          </a:prstGeom>
          <a:solidFill>
            <a:srgbClr val="44546A">
              <a:alpha val="15000"/>
            </a:srgb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black"/>
                </a:solidFill>
                <a:latin typeface="等线"/>
              </a:rPr>
              <a:t>技能</a:t>
            </a:r>
          </a:p>
        </p:txBody>
      </p:sp>
      <p:sp>
        <p:nvSpPr>
          <p:cNvPr id="55" name="ís1ïḋe"/>
          <p:cNvSpPr/>
          <p:nvPr/>
        </p:nvSpPr>
        <p:spPr>
          <a:xfrm>
            <a:off x="8333740" y="3955551"/>
            <a:ext cx="559435" cy="429260"/>
          </a:xfrm>
          <a:prstGeom prst="roundRect">
            <a:avLst>
              <a:gd name="adj" fmla="val 10600"/>
            </a:avLst>
          </a:prstGeom>
          <a:solidFill>
            <a:sysClr val="windowText" lastClr="000000">
              <a:lumMod val="65000"/>
              <a:lumOff val="35000"/>
            </a:sysClr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1200" b="1" kern="0" dirty="0">
                <a:solidFill>
                  <a:prstClr val="white"/>
                </a:solidFill>
                <a:latin typeface="等线"/>
              </a:rPr>
              <a:t>综合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707380" y="4418466"/>
            <a:ext cx="1071880" cy="986155"/>
            <a:chOff x="9810" y="8218"/>
            <a:chExt cx="1688" cy="155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67" y="8218"/>
              <a:ext cx="1198" cy="877"/>
              <a:chOff x="7093" y="4703"/>
              <a:chExt cx="2581" cy="1315"/>
            </a:xfrm>
          </p:grpSpPr>
          <p:cxnSp>
            <p:nvCxnSpPr>
              <p:cNvPr id="61" name="ïṥļiḑé"/>
              <p:cNvCxnSpPr/>
              <p:nvPr/>
            </p:nvCxnSpPr>
            <p:spPr>
              <a:xfrm>
                <a:off x="8381" y="4703"/>
                <a:ext cx="5" cy="13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62" name="îšļíḑe"/>
              <p:cNvCxnSpPr/>
              <p:nvPr/>
            </p:nvCxnSpPr>
            <p:spPr>
              <a:xfrm flipH="1">
                <a:off x="7093" y="5392"/>
                <a:ext cx="2581" cy="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63" name="ïşḻîḍê"/>
              <p:cNvCxnSpPr/>
              <p:nvPr/>
            </p:nvCxnSpPr>
            <p:spPr>
              <a:xfrm>
                <a:off x="7102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64" name="îŝḻîďe"/>
              <p:cNvCxnSpPr/>
              <p:nvPr/>
            </p:nvCxnSpPr>
            <p:spPr>
              <a:xfrm flipH="1">
                <a:off x="9674" y="5391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58" name="ís1ïḋe"/>
            <p:cNvSpPr/>
            <p:nvPr/>
          </p:nvSpPr>
          <p:spPr>
            <a:xfrm>
              <a:off x="9810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题型</a:t>
              </a:r>
            </a:p>
          </p:txBody>
        </p:sp>
        <p:sp>
          <p:nvSpPr>
            <p:cNvPr id="59" name="ís1ïḋe"/>
            <p:cNvSpPr/>
            <p:nvPr/>
          </p:nvSpPr>
          <p:spPr>
            <a:xfrm>
              <a:off x="10405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题量</a:t>
              </a:r>
            </a:p>
          </p:txBody>
        </p:sp>
        <p:sp>
          <p:nvSpPr>
            <p:cNvPr id="60" name="ís1ïḋe"/>
            <p:cNvSpPr/>
            <p:nvPr/>
          </p:nvSpPr>
          <p:spPr>
            <a:xfrm>
              <a:off x="10976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分值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892290" y="4424816"/>
            <a:ext cx="1071880" cy="986155"/>
            <a:chOff x="9810" y="8218"/>
            <a:chExt cx="1688" cy="1553"/>
          </a:xfrm>
        </p:grpSpPr>
        <p:grpSp>
          <p:nvGrpSpPr>
            <p:cNvPr id="66" name="组合 65"/>
            <p:cNvGrpSpPr/>
            <p:nvPr/>
          </p:nvGrpSpPr>
          <p:grpSpPr>
            <a:xfrm>
              <a:off x="10067" y="8218"/>
              <a:ext cx="1198" cy="877"/>
              <a:chOff x="7093" y="4703"/>
              <a:chExt cx="2581" cy="1315"/>
            </a:xfrm>
          </p:grpSpPr>
          <p:cxnSp>
            <p:nvCxnSpPr>
              <p:cNvPr id="70" name="ïṥļiḑé"/>
              <p:cNvCxnSpPr/>
              <p:nvPr/>
            </p:nvCxnSpPr>
            <p:spPr>
              <a:xfrm>
                <a:off x="8381" y="4703"/>
                <a:ext cx="5" cy="13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71" name="îšļíḑe"/>
              <p:cNvCxnSpPr/>
              <p:nvPr/>
            </p:nvCxnSpPr>
            <p:spPr>
              <a:xfrm flipH="1">
                <a:off x="7093" y="5392"/>
                <a:ext cx="2581" cy="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72" name="ïşḻîḍê"/>
              <p:cNvCxnSpPr/>
              <p:nvPr/>
            </p:nvCxnSpPr>
            <p:spPr>
              <a:xfrm>
                <a:off x="7102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73" name="îŝḻîďe"/>
              <p:cNvCxnSpPr/>
              <p:nvPr/>
            </p:nvCxnSpPr>
            <p:spPr>
              <a:xfrm flipH="1">
                <a:off x="9674" y="5391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67" name="ís1ïḋe"/>
            <p:cNvSpPr/>
            <p:nvPr/>
          </p:nvSpPr>
          <p:spPr>
            <a:xfrm>
              <a:off x="9810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维度</a:t>
              </a:r>
            </a:p>
          </p:txBody>
        </p:sp>
        <p:sp>
          <p:nvSpPr>
            <p:cNvPr id="68" name="ís1ïḋe"/>
            <p:cNvSpPr/>
            <p:nvPr/>
          </p:nvSpPr>
          <p:spPr>
            <a:xfrm>
              <a:off x="10405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标准</a:t>
              </a:r>
            </a:p>
          </p:txBody>
        </p:sp>
        <p:sp>
          <p:nvSpPr>
            <p:cNvPr id="69" name="ís1ïḋe"/>
            <p:cNvSpPr/>
            <p:nvPr/>
          </p:nvSpPr>
          <p:spPr>
            <a:xfrm>
              <a:off x="10976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方式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077200" y="4424816"/>
            <a:ext cx="1071880" cy="986155"/>
            <a:chOff x="9810" y="8218"/>
            <a:chExt cx="1688" cy="1553"/>
          </a:xfrm>
        </p:grpSpPr>
        <p:grpSp>
          <p:nvGrpSpPr>
            <p:cNvPr id="75" name="组合 74"/>
            <p:cNvGrpSpPr/>
            <p:nvPr/>
          </p:nvGrpSpPr>
          <p:grpSpPr>
            <a:xfrm>
              <a:off x="10067" y="8218"/>
              <a:ext cx="1198" cy="877"/>
              <a:chOff x="7093" y="4703"/>
              <a:chExt cx="2581" cy="1315"/>
            </a:xfrm>
          </p:grpSpPr>
          <p:cxnSp>
            <p:nvCxnSpPr>
              <p:cNvPr id="79" name="ïṥļiḑé"/>
              <p:cNvCxnSpPr/>
              <p:nvPr/>
            </p:nvCxnSpPr>
            <p:spPr>
              <a:xfrm>
                <a:off x="8381" y="4703"/>
                <a:ext cx="5" cy="13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80" name="îšļíḑe"/>
              <p:cNvCxnSpPr/>
              <p:nvPr/>
            </p:nvCxnSpPr>
            <p:spPr>
              <a:xfrm flipH="1">
                <a:off x="7093" y="5392"/>
                <a:ext cx="2581" cy="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81" name="ïşḻîḍê"/>
              <p:cNvCxnSpPr/>
              <p:nvPr/>
            </p:nvCxnSpPr>
            <p:spPr>
              <a:xfrm>
                <a:off x="7102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82" name="îŝḻîďe"/>
              <p:cNvCxnSpPr/>
              <p:nvPr/>
            </p:nvCxnSpPr>
            <p:spPr>
              <a:xfrm flipH="1">
                <a:off x="9674" y="5391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76" name="ís1ïḋe"/>
            <p:cNvSpPr/>
            <p:nvPr/>
          </p:nvSpPr>
          <p:spPr>
            <a:xfrm>
              <a:off x="9810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带教</a:t>
              </a:r>
            </a:p>
          </p:txBody>
        </p:sp>
        <p:sp>
          <p:nvSpPr>
            <p:cNvPr id="77" name="ís1ïḋe"/>
            <p:cNvSpPr/>
            <p:nvPr/>
          </p:nvSpPr>
          <p:spPr>
            <a:xfrm>
              <a:off x="10405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项目</a:t>
              </a:r>
            </a:p>
          </p:txBody>
        </p:sp>
        <p:sp>
          <p:nvSpPr>
            <p:cNvPr id="78" name="ís1ïḋe"/>
            <p:cNvSpPr/>
            <p:nvPr/>
          </p:nvSpPr>
          <p:spPr>
            <a:xfrm>
              <a:off x="10976" y="9095"/>
              <a:ext cx="523" cy="676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加分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089875" y="2089286"/>
            <a:ext cx="864385" cy="2421255"/>
            <a:chOff x="8831" y="4573"/>
            <a:chExt cx="2145" cy="4159"/>
          </a:xfrm>
        </p:grpSpPr>
        <p:grpSp>
          <p:nvGrpSpPr>
            <p:cNvPr id="84" name="组合 83"/>
            <p:cNvGrpSpPr/>
            <p:nvPr/>
          </p:nvGrpSpPr>
          <p:grpSpPr>
            <a:xfrm>
              <a:off x="8831" y="4573"/>
              <a:ext cx="1789" cy="4159"/>
              <a:chOff x="6993" y="4703"/>
              <a:chExt cx="2330" cy="4159"/>
            </a:xfrm>
          </p:grpSpPr>
          <p:cxnSp>
            <p:nvCxnSpPr>
              <p:cNvPr id="86" name="ïṥļiḑé"/>
              <p:cNvCxnSpPr/>
              <p:nvPr/>
            </p:nvCxnSpPr>
            <p:spPr>
              <a:xfrm flipH="1">
                <a:off x="8369" y="4703"/>
                <a:ext cx="12" cy="67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87" name="îšļíḑe"/>
              <p:cNvCxnSpPr/>
              <p:nvPr/>
            </p:nvCxnSpPr>
            <p:spPr>
              <a:xfrm flipH="1">
                <a:off x="7357" y="5399"/>
                <a:ext cx="1966" cy="12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sp>
            <p:nvSpPr>
              <p:cNvPr id="88" name="ís1ïḋe"/>
              <p:cNvSpPr/>
              <p:nvPr/>
            </p:nvSpPr>
            <p:spPr>
              <a:xfrm>
                <a:off x="6993" y="5987"/>
                <a:ext cx="975" cy="2875"/>
              </a:xfrm>
              <a:prstGeom prst="roundRect">
                <a:avLst>
                  <a:gd name="adj" fmla="val 10600"/>
                </a:avLst>
              </a:prstGeom>
              <a:solidFill>
                <a:srgbClr val="44546A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lIns="91440" tIns="45720" rIns="91440" bIns="45720" rtlCol="0" anchor="ctr">
                <a:noAutofit/>
              </a:bodyPr>
              <a:lstStyle/>
              <a:p>
                <a:pPr algn="ctr" defTabSz="913765">
                  <a:lnSpc>
                    <a:spcPct val="130000"/>
                  </a:lnSpc>
                  <a:defRPr/>
                </a:pPr>
                <a:r>
                  <a:rPr lang="zh-CN" altLang="en-US" sz="1200" b="1" kern="0" dirty="0">
                    <a:solidFill>
                      <a:prstClr val="black"/>
                    </a:solidFill>
                    <a:latin typeface="等线"/>
                  </a:rPr>
                  <a:t>理论考试权重</a:t>
                </a:r>
              </a:p>
            </p:txBody>
          </p:sp>
          <p:cxnSp>
            <p:nvCxnSpPr>
              <p:cNvPr id="89" name="ïşḻîḍê"/>
              <p:cNvCxnSpPr/>
              <p:nvPr/>
            </p:nvCxnSpPr>
            <p:spPr>
              <a:xfrm>
                <a:off x="7393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90" name="îŝḻîďe"/>
              <p:cNvCxnSpPr/>
              <p:nvPr/>
            </p:nvCxnSpPr>
            <p:spPr>
              <a:xfrm flipH="1">
                <a:off x="9319" y="5412"/>
                <a:ext cx="4" cy="58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85" name="ís1ïḋe"/>
            <p:cNvSpPr/>
            <p:nvPr/>
          </p:nvSpPr>
          <p:spPr>
            <a:xfrm>
              <a:off x="10260" y="5857"/>
              <a:ext cx="716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技能鉴定权重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549740" y="2053726"/>
            <a:ext cx="864385" cy="2421255"/>
            <a:chOff x="8831" y="4573"/>
            <a:chExt cx="2145" cy="4159"/>
          </a:xfrm>
        </p:grpSpPr>
        <p:grpSp>
          <p:nvGrpSpPr>
            <p:cNvPr id="92" name="组合 91"/>
            <p:cNvGrpSpPr/>
            <p:nvPr/>
          </p:nvGrpSpPr>
          <p:grpSpPr>
            <a:xfrm>
              <a:off x="8831" y="4573"/>
              <a:ext cx="1789" cy="4159"/>
              <a:chOff x="6993" y="4703"/>
              <a:chExt cx="2330" cy="4159"/>
            </a:xfrm>
          </p:grpSpPr>
          <p:cxnSp>
            <p:nvCxnSpPr>
              <p:cNvPr id="94" name="ïṥļiḑé"/>
              <p:cNvCxnSpPr/>
              <p:nvPr/>
            </p:nvCxnSpPr>
            <p:spPr>
              <a:xfrm flipH="1">
                <a:off x="8369" y="4703"/>
                <a:ext cx="12" cy="67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95" name="îšļíḑe"/>
              <p:cNvCxnSpPr/>
              <p:nvPr/>
            </p:nvCxnSpPr>
            <p:spPr>
              <a:xfrm flipH="1">
                <a:off x="7357" y="5399"/>
                <a:ext cx="1966" cy="12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sp>
            <p:nvSpPr>
              <p:cNvPr id="96" name="ís1ïḋe"/>
              <p:cNvSpPr/>
              <p:nvPr/>
            </p:nvSpPr>
            <p:spPr>
              <a:xfrm>
                <a:off x="6993" y="5987"/>
                <a:ext cx="975" cy="2875"/>
              </a:xfrm>
              <a:prstGeom prst="roundRect">
                <a:avLst>
                  <a:gd name="adj" fmla="val 10600"/>
                </a:avLst>
              </a:prstGeom>
              <a:solidFill>
                <a:srgbClr val="44546A">
                  <a:alpha val="15000"/>
                </a:srgbClr>
              </a:solidFill>
              <a:ln w="6055" cap="flat">
                <a:noFill/>
                <a:prstDash val="solid"/>
                <a:miter/>
              </a:ln>
            </p:spPr>
            <p:txBody>
              <a:bodyPr lIns="91440" tIns="45720" rIns="91440" bIns="45720" rtlCol="0" anchor="ctr">
                <a:noAutofit/>
              </a:bodyPr>
              <a:lstStyle/>
              <a:p>
                <a:pPr algn="ctr" defTabSz="913765">
                  <a:lnSpc>
                    <a:spcPct val="130000"/>
                  </a:lnSpc>
                  <a:defRPr/>
                </a:pPr>
                <a:r>
                  <a:rPr lang="zh-CN" altLang="en-US" sz="1200" b="1" kern="0" dirty="0">
                    <a:solidFill>
                      <a:prstClr val="black"/>
                    </a:solidFill>
                    <a:latin typeface="等线"/>
                  </a:rPr>
                  <a:t>理论知识考试</a:t>
                </a:r>
              </a:p>
            </p:txBody>
          </p:sp>
          <p:cxnSp>
            <p:nvCxnSpPr>
              <p:cNvPr id="97" name="ïşḻîḍê"/>
              <p:cNvCxnSpPr/>
              <p:nvPr/>
            </p:nvCxnSpPr>
            <p:spPr>
              <a:xfrm>
                <a:off x="7393" y="5392"/>
                <a:ext cx="0" cy="60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  <p:cxnSp>
            <p:nvCxnSpPr>
              <p:cNvPr id="98" name="îŝḻîďe"/>
              <p:cNvCxnSpPr/>
              <p:nvPr/>
            </p:nvCxnSpPr>
            <p:spPr>
              <a:xfrm flipH="1">
                <a:off x="9319" y="5412"/>
                <a:ext cx="4" cy="587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/>
                <a:tailEnd type="none"/>
              </a:ln>
              <a:effectLst/>
            </p:spPr>
          </p:cxnSp>
        </p:grpSp>
        <p:sp>
          <p:nvSpPr>
            <p:cNvPr id="93" name="ís1ïḋe"/>
            <p:cNvSpPr/>
            <p:nvPr/>
          </p:nvSpPr>
          <p:spPr>
            <a:xfrm>
              <a:off x="10260" y="5857"/>
              <a:ext cx="716" cy="2875"/>
            </a:xfrm>
            <a:prstGeom prst="roundRect">
              <a:avLst>
                <a:gd name="adj" fmla="val 10600"/>
              </a:avLst>
            </a:prstGeom>
            <a:solidFill>
              <a:srgbClr val="44546A">
                <a:alpha val="15000"/>
              </a:srgbClr>
            </a:solidFill>
            <a:ln w="6055" cap="flat">
              <a:noFill/>
              <a:prstDash val="solid"/>
              <a:miter/>
            </a:ln>
          </p:spPr>
          <p:txBody>
            <a:bodyPr lIns="91440" tIns="45720" rIns="91440" bIns="45720" rtlCol="0" anchor="ctr">
              <a:noAutofit/>
            </a:bodyPr>
            <a:lstStyle/>
            <a:p>
              <a:pPr algn="ctr" defTabSz="913765">
                <a:lnSpc>
                  <a:spcPct val="130000"/>
                </a:lnSpc>
                <a:defRPr/>
              </a:pPr>
              <a:r>
                <a:rPr lang="zh-CN" altLang="en-US" sz="1200" b="1" kern="0" dirty="0">
                  <a:solidFill>
                    <a:prstClr val="black"/>
                  </a:solidFill>
                  <a:latin typeface="等线"/>
                </a:rPr>
                <a:t>技能考核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123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信诺\2021\2021展会\0-主视觉\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6047" y="149441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特别鸣谢</a:t>
            </a:r>
          </a:p>
        </p:txBody>
      </p:sp>
      <p:sp>
        <p:nvSpPr>
          <p:cNvPr id="7" name="矩形 6"/>
          <p:cNvSpPr/>
          <p:nvPr/>
        </p:nvSpPr>
        <p:spPr>
          <a:xfrm>
            <a:off x="204601" y="764994"/>
            <a:ext cx="396141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指导单位：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中国城市轨道交通协会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组长单位：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无锡地铁集团有限公司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无锡地铁教育科技发展有限公司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66011" y="764994"/>
            <a:ext cx="4313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参编单位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（企业）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广州地铁集团有限公司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北京京港地铁有限公司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西安市轨道交通集团有限公司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苏州市轨道交通运营有限公司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南昌轨道交通集团有限公司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青岛地铁集团有限公司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厦门轨道交通集团运营有限公司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大连交通集团有限公司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苏州高新有轨电车培训管理有限公司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9043" y="764994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参编单位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（院校、机构）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首都经济贸易大学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山东职业学院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北京恒诺尚辰科技有限公司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无锡学院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无锡汽车工程高等职业技术学校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49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32" name="Oval 77"/>
          <p:cNvSpPr>
            <a:spLocks noChangeArrowheads="1"/>
          </p:cNvSpPr>
          <p:nvPr/>
        </p:nvSpPr>
        <p:spPr bwMode="auto">
          <a:xfrm>
            <a:off x="1565629" y="1055498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35" name="Oval 77"/>
          <p:cNvSpPr>
            <a:spLocks noChangeArrowheads="1"/>
          </p:cNvSpPr>
          <p:nvPr/>
        </p:nvSpPr>
        <p:spPr bwMode="auto">
          <a:xfrm>
            <a:off x="5770076" y="1072058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225579" y="174115"/>
            <a:ext cx="4766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三标落地示范性项目征集</a:t>
            </a:r>
          </a:p>
        </p:txBody>
      </p:sp>
      <p:sp>
        <p:nvSpPr>
          <p:cNvPr id="76" name="Oval 77"/>
          <p:cNvSpPr>
            <a:spLocks noChangeArrowheads="1"/>
          </p:cNvSpPr>
          <p:nvPr/>
        </p:nvSpPr>
        <p:spPr bwMode="auto">
          <a:xfrm>
            <a:off x="2849652" y="1307552"/>
            <a:ext cx="1040381" cy="10457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91" name="圆角矩形 90"/>
          <p:cNvSpPr/>
          <p:nvPr/>
        </p:nvSpPr>
        <p:spPr>
          <a:xfrm flipH="1" flipV="1">
            <a:off x="7357533" y="875899"/>
            <a:ext cx="3191934" cy="411096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322109" y="127246"/>
            <a:ext cx="5304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未来建设</a:t>
            </a:r>
          </a:p>
        </p:txBody>
      </p:sp>
      <p:sp>
        <p:nvSpPr>
          <p:cNvPr id="54" name="Oval 77"/>
          <p:cNvSpPr>
            <a:spLocks noChangeArrowheads="1"/>
          </p:cNvSpPr>
          <p:nvPr/>
        </p:nvSpPr>
        <p:spPr bwMode="auto">
          <a:xfrm>
            <a:off x="2328701" y="1419477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iṡļïḓe"/>
          <p:cNvSpPr/>
          <p:nvPr/>
        </p:nvSpPr>
        <p:spPr>
          <a:xfrm>
            <a:off x="986368" y="2154731"/>
            <a:ext cx="2843827" cy="2402087"/>
          </a:xfrm>
          <a:prstGeom prst="rect">
            <a:avLst/>
          </a:prstGeom>
          <a:solidFill>
            <a:srgbClr val="DC473E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2700000" algn="tl" rotWithShape="0">
              <a:srgbClr val="DC473E">
                <a:alpha val="20000"/>
              </a:srgbClr>
            </a:outerShdw>
          </a:effectLst>
        </p:spPr>
        <p:txBody>
          <a:bodyPr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60" name="îśļïdé"/>
          <p:cNvSpPr/>
          <p:nvPr/>
        </p:nvSpPr>
        <p:spPr>
          <a:xfrm>
            <a:off x="1423685" y="1358391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</a:rPr>
              <a:t>示范培训班</a:t>
            </a:r>
          </a:p>
        </p:txBody>
      </p:sp>
      <p:sp>
        <p:nvSpPr>
          <p:cNvPr id="62" name="iṡļïḓe"/>
          <p:cNvSpPr/>
          <p:nvPr/>
        </p:nvSpPr>
        <p:spPr>
          <a:xfrm>
            <a:off x="4939511" y="2167338"/>
            <a:ext cx="2676635" cy="2402087"/>
          </a:xfrm>
          <a:prstGeom prst="rect">
            <a:avLst/>
          </a:prstGeom>
          <a:solidFill>
            <a:srgbClr val="DC473E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2700000" algn="tl" rotWithShape="0">
              <a:srgbClr val="DC473E">
                <a:alpha val="20000"/>
              </a:srgbClr>
            </a:outerShdw>
          </a:effectLst>
        </p:spPr>
        <p:txBody>
          <a:bodyPr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63" name="îśļïdé"/>
          <p:cNvSpPr/>
          <p:nvPr/>
        </p:nvSpPr>
        <p:spPr>
          <a:xfrm>
            <a:off x="5332178" y="1336189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资源征集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pic>
        <p:nvPicPr>
          <p:cNvPr id="64" name="图片 63" descr="会场全景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188" y="2683968"/>
            <a:ext cx="2832007" cy="1321603"/>
          </a:xfrm>
          <a:prstGeom prst="rect">
            <a:avLst/>
          </a:prstGeom>
        </p:spPr>
      </p:pic>
      <p:sp>
        <p:nvSpPr>
          <p:cNvPr id="65" name="iṡļïḓe"/>
          <p:cNvSpPr/>
          <p:nvPr/>
        </p:nvSpPr>
        <p:spPr>
          <a:xfrm>
            <a:off x="8400142" y="2167338"/>
            <a:ext cx="2676635" cy="2402087"/>
          </a:xfrm>
          <a:prstGeom prst="rect">
            <a:avLst/>
          </a:prstGeom>
          <a:solidFill>
            <a:srgbClr val="DC473E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2700000" algn="tl" rotWithShape="0">
              <a:srgbClr val="DC473E">
                <a:alpha val="20000"/>
              </a:srgbClr>
            </a:outerShdw>
          </a:effectLst>
        </p:spPr>
        <p:txBody>
          <a:bodyPr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66" name="îśļïdé"/>
          <p:cNvSpPr/>
          <p:nvPr/>
        </p:nvSpPr>
        <p:spPr>
          <a:xfrm>
            <a:off x="8788283" y="1307552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</a:rPr>
              <a:t>交流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</a:rPr>
              <a:t>&amp;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</a:rPr>
              <a:t>比武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142" y="2696213"/>
            <a:ext cx="2688937" cy="1503405"/>
          </a:xfrm>
          <a:prstGeom prst="rect">
            <a:avLst/>
          </a:prstGeom>
        </p:spPr>
      </p:pic>
      <p:sp>
        <p:nvSpPr>
          <p:cNvPr id="68" name="Freeform 145"/>
          <p:cNvSpPr>
            <a:spLocks/>
          </p:cNvSpPr>
          <p:nvPr/>
        </p:nvSpPr>
        <p:spPr bwMode="auto">
          <a:xfrm>
            <a:off x="5944071" y="2414044"/>
            <a:ext cx="648319" cy="513251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srgbClr val="262626"/>
              </a:solidFill>
              <a:latin typeface="Arial"/>
            </a:endParaRPr>
          </a:p>
        </p:txBody>
      </p:sp>
      <p:sp>
        <p:nvSpPr>
          <p:cNvPr id="70" name="îśļïdé"/>
          <p:cNvSpPr/>
          <p:nvPr/>
        </p:nvSpPr>
        <p:spPr>
          <a:xfrm>
            <a:off x="5284710" y="2977274"/>
            <a:ext cx="2615360" cy="193608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金牌</a:t>
            </a:r>
            <a:r>
              <a:rPr kumimoji="1" lang="zh-CN" altLang="en-US" sz="2000" b="1" noProof="0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讲师</a:t>
            </a:r>
            <a:endParaRPr kumimoji="1" lang="en-US" altLang="zh-CN" sz="2000" b="1" noProof="0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精品课程</a:t>
            </a:r>
            <a:endParaRPr kumimoji="1" lang="en-US" altLang="zh-CN" sz="2000" b="1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精品学习项目</a:t>
            </a:r>
            <a:endParaRPr kumimoji="1" lang="en-US" altLang="zh-CN" sz="2000" b="1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58683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32" name="Oval 77"/>
          <p:cNvSpPr>
            <a:spLocks noChangeArrowheads="1"/>
          </p:cNvSpPr>
          <p:nvPr/>
        </p:nvSpPr>
        <p:spPr bwMode="auto">
          <a:xfrm>
            <a:off x="1565629" y="1284097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35" name="Oval 77"/>
          <p:cNvSpPr>
            <a:spLocks noChangeArrowheads="1"/>
          </p:cNvSpPr>
          <p:nvPr/>
        </p:nvSpPr>
        <p:spPr bwMode="auto">
          <a:xfrm>
            <a:off x="5770076" y="1300657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76" name="Oval 77"/>
          <p:cNvSpPr>
            <a:spLocks noChangeArrowheads="1"/>
          </p:cNvSpPr>
          <p:nvPr/>
        </p:nvSpPr>
        <p:spPr bwMode="auto">
          <a:xfrm>
            <a:off x="2849652" y="1536151"/>
            <a:ext cx="1040381" cy="10457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91" name="圆角矩形 90"/>
          <p:cNvSpPr/>
          <p:nvPr/>
        </p:nvSpPr>
        <p:spPr>
          <a:xfrm flipH="1" flipV="1">
            <a:off x="7357533" y="1104498"/>
            <a:ext cx="3191934" cy="411096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22109" y="127246"/>
            <a:ext cx="5304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未来建设</a:t>
            </a:r>
          </a:p>
        </p:txBody>
      </p:sp>
      <p:sp>
        <p:nvSpPr>
          <p:cNvPr id="54" name="Oval 77"/>
          <p:cNvSpPr>
            <a:spLocks noChangeArrowheads="1"/>
          </p:cNvSpPr>
          <p:nvPr/>
        </p:nvSpPr>
        <p:spPr bwMode="auto">
          <a:xfrm>
            <a:off x="2328701" y="1648076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iṡļïḓe"/>
          <p:cNvSpPr/>
          <p:nvPr/>
        </p:nvSpPr>
        <p:spPr>
          <a:xfrm>
            <a:off x="906787" y="2594596"/>
            <a:ext cx="2843827" cy="2402087"/>
          </a:xfrm>
          <a:prstGeom prst="rect">
            <a:avLst/>
          </a:prstGeom>
          <a:solidFill>
            <a:srgbClr val="DC473E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2700000" algn="tl" rotWithShape="0">
              <a:srgbClr val="DC473E">
                <a:alpha val="20000"/>
              </a:srgbClr>
            </a:outerShdw>
          </a:effectLst>
        </p:spPr>
        <p:txBody>
          <a:bodyPr rtlCol="0" anchor="ctr" anchorCtr="1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1" lang="en-US" altLang="zh-CN" sz="1200" kern="0" dirty="0">
              <a:solidFill>
                <a:srgbClr val="FFFFFF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60" name="îśļïdé"/>
          <p:cNvSpPr/>
          <p:nvPr/>
        </p:nvSpPr>
        <p:spPr>
          <a:xfrm>
            <a:off x="501771" y="1748927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示范班</a:t>
            </a:r>
          </a:p>
        </p:txBody>
      </p:sp>
      <p:pic>
        <p:nvPicPr>
          <p:cNvPr id="64" name="图片 63" descr="会场全景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607" y="3123833"/>
            <a:ext cx="2832007" cy="1321603"/>
          </a:xfrm>
          <a:prstGeom prst="rect">
            <a:avLst/>
          </a:prstGeom>
        </p:spPr>
      </p:pic>
      <p:sp>
        <p:nvSpPr>
          <p:cNvPr id="19" name="îSlîḍè"/>
          <p:cNvSpPr/>
          <p:nvPr/>
        </p:nvSpPr>
        <p:spPr>
          <a:xfrm>
            <a:off x="2016718" y="1749359"/>
            <a:ext cx="1618269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 程 安 排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494164" y="2712066"/>
            <a:ext cx="5029200" cy="2528107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16" name="îśļïdé"/>
          <p:cNvSpPr/>
          <p:nvPr/>
        </p:nvSpPr>
        <p:spPr>
          <a:xfrm>
            <a:off x="4710919" y="2109091"/>
            <a:ext cx="1584235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技能标准</a:t>
            </a:r>
          </a:p>
        </p:txBody>
      </p:sp>
      <p:sp>
        <p:nvSpPr>
          <p:cNvPr id="17" name="îśļïdé"/>
          <p:cNvSpPr/>
          <p:nvPr/>
        </p:nvSpPr>
        <p:spPr>
          <a:xfrm>
            <a:off x="4710918" y="3444082"/>
            <a:ext cx="1584235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培训标准</a:t>
            </a:r>
          </a:p>
        </p:txBody>
      </p:sp>
      <p:sp>
        <p:nvSpPr>
          <p:cNvPr id="18" name="îśļïdé"/>
          <p:cNvSpPr/>
          <p:nvPr/>
        </p:nvSpPr>
        <p:spPr>
          <a:xfrm>
            <a:off x="4752476" y="5388875"/>
            <a:ext cx="1584235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鉴定标准</a:t>
            </a:r>
          </a:p>
        </p:txBody>
      </p:sp>
      <p:sp>
        <p:nvSpPr>
          <p:cNvPr id="21" name="îśļïdé"/>
          <p:cNvSpPr/>
          <p:nvPr/>
        </p:nvSpPr>
        <p:spPr>
          <a:xfrm>
            <a:off x="8384989" y="2048499"/>
            <a:ext cx="2687789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走进企业培训师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2" name="îśļïdé"/>
          <p:cNvSpPr/>
          <p:nvPr/>
        </p:nvSpPr>
        <p:spPr>
          <a:xfrm>
            <a:off x="8201417" y="2920720"/>
            <a:ext cx="3014717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轨道交通行业基础知识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3" name="îśļïdé"/>
          <p:cNvSpPr/>
          <p:nvPr/>
        </p:nvSpPr>
        <p:spPr>
          <a:xfrm>
            <a:off x="8201416" y="3410254"/>
            <a:ext cx="3014717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教育心理学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7684371" y="1749282"/>
            <a:ext cx="89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rPr>
              <a:t>标准解读</a:t>
            </a:r>
          </a:p>
        </p:txBody>
      </p:sp>
      <p:sp>
        <p:nvSpPr>
          <p:cNvPr id="27" name="îśļïdé"/>
          <p:cNvSpPr/>
          <p:nvPr/>
        </p:nvSpPr>
        <p:spPr>
          <a:xfrm>
            <a:off x="8279806" y="4251093"/>
            <a:ext cx="3014717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微课开发工作坊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8" name="îśļïdé"/>
          <p:cNvSpPr/>
          <p:nvPr/>
        </p:nvSpPr>
        <p:spPr>
          <a:xfrm>
            <a:off x="8279806" y="3834574"/>
            <a:ext cx="3014717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课程开发与设计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9" name="îśļïdé"/>
          <p:cNvSpPr/>
          <p:nvPr/>
        </p:nvSpPr>
        <p:spPr>
          <a:xfrm>
            <a:off x="8279806" y="4675413"/>
            <a:ext cx="3014717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我是好讲师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30" name="îśļïdé"/>
          <p:cNvSpPr/>
          <p:nvPr/>
        </p:nvSpPr>
        <p:spPr>
          <a:xfrm>
            <a:off x="6434930" y="5426269"/>
            <a:ext cx="2920541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让你的培训效果有效果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31" name="îśļïdé"/>
          <p:cNvSpPr/>
          <p:nvPr/>
        </p:nvSpPr>
        <p:spPr>
          <a:xfrm>
            <a:off x="9355471" y="5420160"/>
            <a:ext cx="2334275" cy="4587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现场演练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&amp;</a:t>
            </a:r>
            <a:r>
              <a:rPr kumimoji="1" lang="zh-CN" altLang="en-US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小组</a:t>
            </a:r>
            <a:r>
              <a:rPr kumimoji="1" lang="en-US" altLang="zh-CN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PK</a:t>
            </a:r>
            <a:endParaRPr kumimoji="1" lang="zh-CN" altLang="en-US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7053574" y="3859845"/>
            <a:ext cx="1081475" cy="363440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zh-CN" altLang="en-US" sz="15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41902" y="3892857"/>
            <a:ext cx="9398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课程开发</a:t>
            </a:r>
          </a:p>
        </p:txBody>
      </p:sp>
      <p:sp>
        <p:nvSpPr>
          <p:cNvPr id="36" name="五边形 35"/>
          <p:cNvSpPr/>
          <p:nvPr/>
        </p:nvSpPr>
        <p:spPr>
          <a:xfrm>
            <a:off x="7050443" y="4639404"/>
            <a:ext cx="1081475" cy="363440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zh-CN" altLang="en-US" sz="15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72216" y="4659141"/>
            <a:ext cx="9398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课程演绎</a:t>
            </a:r>
          </a:p>
        </p:txBody>
      </p:sp>
      <p:sp>
        <p:nvSpPr>
          <p:cNvPr id="38" name="五边形 37"/>
          <p:cNvSpPr/>
          <p:nvPr/>
        </p:nvSpPr>
        <p:spPr>
          <a:xfrm>
            <a:off x="7050443" y="3152249"/>
            <a:ext cx="1081475" cy="363440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zh-CN" altLang="en-US" sz="1500" kern="0" dirty="0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38771" y="3185261"/>
            <a:ext cx="9398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sz="13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基础知识</a:t>
            </a:r>
          </a:p>
        </p:txBody>
      </p:sp>
      <p:sp>
        <p:nvSpPr>
          <p:cNvPr id="40" name="îśļïdé"/>
          <p:cNvSpPr/>
          <p:nvPr/>
        </p:nvSpPr>
        <p:spPr>
          <a:xfrm>
            <a:off x="4513686" y="1520378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41" name="îśļïdé"/>
          <p:cNvSpPr/>
          <p:nvPr/>
        </p:nvSpPr>
        <p:spPr>
          <a:xfrm>
            <a:off x="4536976" y="2929658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42" name="îśļïdé"/>
          <p:cNvSpPr/>
          <p:nvPr/>
        </p:nvSpPr>
        <p:spPr>
          <a:xfrm>
            <a:off x="4537207" y="4870002"/>
            <a:ext cx="1969192" cy="551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4144050" y="1104498"/>
            <a:ext cx="7768602" cy="4973916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" name="îSlîḍè">
            <a:extLst>
              <a:ext uri="{FF2B5EF4-FFF2-40B4-BE49-F238E27FC236}">
                <a16:creationId xmlns:a16="http://schemas.microsoft.com/office/drawing/2014/main" id="{9F50D9E6-321E-0088-03F9-F295E0CC717D}"/>
              </a:ext>
            </a:extLst>
          </p:cNvPr>
          <p:cNvSpPr/>
          <p:nvPr/>
        </p:nvSpPr>
        <p:spPr>
          <a:xfrm>
            <a:off x="2842305" y="196984"/>
            <a:ext cx="3725023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知识更新工程高级研修班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82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56058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322109" y="127246"/>
            <a:ext cx="5304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未来建设</a:t>
            </a:r>
          </a:p>
        </p:txBody>
      </p:sp>
      <p:sp>
        <p:nvSpPr>
          <p:cNvPr id="2" name="Oval 77">
            <a:extLst>
              <a:ext uri="{FF2B5EF4-FFF2-40B4-BE49-F238E27FC236}">
                <a16:creationId xmlns:a16="http://schemas.microsoft.com/office/drawing/2014/main" id="{DD48726F-AF62-79C4-9D98-93243E38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29" y="1284097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3" name="Oval 77">
            <a:extLst>
              <a:ext uri="{FF2B5EF4-FFF2-40B4-BE49-F238E27FC236}">
                <a16:creationId xmlns:a16="http://schemas.microsoft.com/office/drawing/2014/main" id="{B1CB019D-233D-3A31-8ED9-F339BA7B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076" y="1300657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4" name="Oval 77">
            <a:extLst>
              <a:ext uri="{FF2B5EF4-FFF2-40B4-BE49-F238E27FC236}">
                <a16:creationId xmlns:a16="http://schemas.microsoft.com/office/drawing/2014/main" id="{AC8227D5-C9EA-5966-CF29-3C059748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652" y="1536151"/>
            <a:ext cx="1040381" cy="10457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sp>
        <p:nvSpPr>
          <p:cNvPr id="6" name="圆角矩形 90">
            <a:extLst>
              <a:ext uri="{FF2B5EF4-FFF2-40B4-BE49-F238E27FC236}">
                <a16:creationId xmlns:a16="http://schemas.microsoft.com/office/drawing/2014/main" id="{03B64EE0-36A7-2502-17EA-A423BED63550}"/>
              </a:ext>
            </a:extLst>
          </p:cNvPr>
          <p:cNvSpPr/>
          <p:nvPr/>
        </p:nvSpPr>
        <p:spPr>
          <a:xfrm flipH="1" flipV="1">
            <a:off x="7357533" y="1104498"/>
            <a:ext cx="3191934" cy="4110967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Oval 77">
            <a:extLst>
              <a:ext uri="{FF2B5EF4-FFF2-40B4-BE49-F238E27FC236}">
                <a16:creationId xmlns:a16="http://schemas.microsoft.com/office/drawing/2014/main" id="{5900430C-36EF-DA8A-859F-24D4D7E3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701" y="1648076"/>
            <a:ext cx="890588" cy="896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iṡļïḓe">
            <a:extLst>
              <a:ext uri="{FF2B5EF4-FFF2-40B4-BE49-F238E27FC236}">
                <a16:creationId xmlns:a16="http://schemas.microsoft.com/office/drawing/2014/main" id="{51DD39A5-C2BC-2CD9-1D56-C35DA3FBCAAA}"/>
              </a:ext>
            </a:extLst>
          </p:cNvPr>
          <p:cNvSpPr/>
          <p:nvPr/>
        </p:nvSpPr>
        <p:spPr>
          <a:xfrm>
            <a:off x="906787" y="2594596"/>
            <a:ext cx="2843827" cy="2402087"/>
          </a:xfrm>
          <a:prstGeom prst="rect">
            <a:avLst/>
          </a:prstGeom>
          <a:solidFill>
            <a:srgbClr val="DC473E"/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2700000" algn="tl" rotWithShape="0">
              <a:srgbClr val="DC473E">
                <a:alpha val="20000"/>
              </a:srgbClr>
            </a:outerShdw>
          </a:effectLst>
        </p:spPr>
        <p:txBody>
          <a:bodyPr rtlCol="0" anchor="ctr" anchorCtr="1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kumimoji="1" lang="en-US" altLang="zh-CN" sz="1200" kern="0" dirty="0">
              <a:solidFill>
                <a:srgbClr val="FFFFFF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11" name="îSlîḍè">
            <a:extLst>
              <a:ext uri="{FF2B5EF4-FFF2-40B4-BE49-F238E27FC236}">
                <a16:creationId xmlns:a16="http://schemas.microsoft.com/office/drawing/2014/main" id="{6A7CDCC6-1D00-E7D5-76B0-1F782B9BAA4A}"/>
              </a:ext>
            </a:extLst>
          </p:cNvPr>
          <p:cNvSpPr/>
          <p:nvPr/>
        </p:nvSpPr>
        <p:spPr>
          <a:xfrm>
            <a:off x="1470503" y="1764176"/>
            <a:ext cx="1618269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规划要点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îśļïdé">
            <a:extLst>
              <a:ext uri="{FF2B5EF4-FFF2-40B4-BE49-F238E27FC236}">
                <a16:creationId xmlns:a16="http://schemas.microsoft.com/office/drawing/2014/main" id="{8A1975A9-9C8D-C87E-B439-7C7D292A76B4}"/>
              </a:ext>
            </a:extLst>
          </p:cNvPr>
          <p:cNvSpPr/>
          <p:nvPr/>
        </p:nvSpPr>
        <p:spPr>
          <a:xfrm>
            <a:off x="4598288" y="1584780"/>
            <a:ext cx="2062376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一、依托协会</a:t>
            </a:r>
          </a:p>
        </p:txBody>
      </p:sp>
      <p:sp>
        <p:nvSpPr>
          <p:cNvPr id="24" name="îśļïdé">
            <a:extLst>
              <a:ext uri="{FF2B5EF4-FFF2-40B4-BE49-F238E27FC236}">
                <a16:creationId xmlns:a16="http://schemas.microsoft.com/office/drawing/2014/main" id="{EDB60100-3673-7291-F6BB-0DD7E1871979}"/>
              </a:ext>
            </a:extLst>
          </p:cNvPr>
          <p:cNvSpPr/>
          <p:nvPr/>
        </p:nvSpPr>
        <p:spPr>
          <a:xfrm>
            <a:off x="6769792" y="1347631"/>
            <a:ext cx="3191934" cy="96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智慧城轨发展纲要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绿色城轨发展行动方案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kumimoji="1"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7" name="圆角矩形 42">
            <a:extLst>
              <a:ext uri="{FF2B5EF4-FFF2-40B4-BE49-F238E27FC236}">
                <a16:creationId xmlns:a16="http://schemas.microsoft.com/office/drawing/2014/main" id="{AF34927A-5547-106E-5861-D79E78A62117}"/>
              </a:ext>
            </a:extLst>
          </p:cNvPr>
          <p:cNvSpPr/>
          <p:nvPr/>
        </p:nvSpPr>
        <p:spPr>
          <a:xfrm>
            <a:off x="4144050" y="1104498"/>
            <a:ext cx="7768602" cy="4782955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069" name="îSlîḍè">
            <a:extLst>
              <a:ext uri="{FF2B5EF4-FFF2-40B4-BE49-F238E27FC236}">
                <a16:creationId xmlns:a16="http://schemas.microsoft.com/office/drawing/2014/main" id="{E4C8AC29-78BC-F855-193E-DE7258C0D345}"/>
              </a:ext>
            </a:extLst>
          </p:cNvPr>
          <p:cNvSpPr/>
          <p:nvPr/>
        </p:nvSpPr>
        <p:spPr>
          <a:xfrm>
            <a:off x="2842305" y="196984"/>
            <a:ext cx="3725023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首届行业教学能力技能比武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70" name="图片 2069">
            <a:extLst>
              <a:ext uri="{FF2B5EF4-FFF2-40B4-BE49-F238E27FC236}">
                <a16:creationId xmlns:a16="http://schemas.microsoft.com/office/drawing/2014/main" id="{B56AB1B7-8BBC-CACF-3515-03B5F6BDF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3009447"/>
            <a:ext cx="2802131" cy="1566693"/>
          </a:xfrm>
          <a:prstGeom prst="rect">
            <a:avLst/>
          </a:prstGeom>
        </p:spPr>
      </p:pic>
      <p:sp>
        <p:nvSpPr>
          <p:cNvPr id="2072" name="îśļïdé">
            <a:extLst>
              <a:ext uri="{FF2B5EF4-FFF2-40B4-BE49-F238E27FC236}">
                <a16:creationId xmlns:a16="http://schemas.microsoft.com/office/drawing/2014/main" id="{6FCE869C-FC35-8624-5344-B2F6088CA703}"/>
              </a:ext>
            </a:extLst>
          </p:cNvPr>
          <p:cNvSpPr/>
          <p:nvPr/>
        </p:nvSpPr>
        <p:spPr>
          <a:xfrm>
            <a:off x="10294063" y="1320743"/>
            <a:ext cx="890588" cy="96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定课题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明方向</a:t>
            </a:r>
            <a:endParaRPr kumimoji="1"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3" name="箭头: 右 2072">
            <a:extLst>
              <a:ext uri="{FF2B5EF4-FFF2-40B4-BE49-F238E27FC236}">
                <a16:creationId xmlns:a16="http://schemas.microsoft.com/office/drawing/2014/main" id="{41C9AD91-3EC2-A8DE-1EAD-CA4157509CC3}"/>
              </a:ext>
            </a:extLst>
          </p:cNvPr>
          <p:cNvSpPr/>
          <p:nvPr/>
        </p:nvSpPr>
        <p:spPr>
          <a:xfrm>
            <a:off x="9683081" y="1685515"/>
            <a:ext cx="409273" cy="3388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75" name="直接连接符 2074">
            <a:extLst>
              <a:ext uri="{FF2B5EF4-FFF2-40B4-BE49-F238E27FC236}">
                <a16:creationId xmlns:a16="http://schemas.microsoft.com/office/drawing/2014/main" id="{FF1845F3-DE7C-1DD4-E424-5B29876C24E0}"/>
              </a:ext>
            </a:extLst>
          </p:cNvPr>
          <p:cNvCxnSpPr>
            <a:cxnSpLocks/>
          </p:cNvCxnSpPr>
          <p:nvPr/>
        </p:nvCxnSpPr>
        <p:spPr>
          <a:xfrm>
            <a:off x="6881568" y="2311462"/>
            <a:ext cx="4772725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直接连接符 2077">
            <a:extLst>
              <a:ext uri="{FF2B5EF4-FFF2-40B4-BE49-F238E27FC236}">
                <a16:creationId xmlns:a16="http://schemas.microsoft.com/office/drawing/2014/main" id="{713F7564-EB1C-A029-7AB5-4D20A3D41555}"/>
              </a:ext>
            </a:extLst>
          </p:cNvPr>
          <p:cNvCxnSpPr>
            <a:cxnSpLocks/>
          </p:cNvCxnSpPr>
          <p:nvPr/>
        </p:nvCxnSpPr>
        <p:spPr>
          <a:xfrm>
            <a:off x="6881568" y="3282009"/>
            <a:ext cx="4772725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9" name="îśļïdé">
            <a:extLst>
              <a:ext uri="{FF2B5EF4-FFF2-40B4-BE49-F238E27FC236}">
                <a16:creationId xmlns:a16="http://schemas.microsoft.com/office/drawing/2014/main" id="{ACD54DB7-8EF8-94A0-1895-4A7933B2B4F0}"/>
              </a:ext>
            </a:extLst>
          </p:cNvPr>
          <p:cNvSpPr/>
          <p:nvPr/>
        </p:nvSpPr>
        <p:spPr>
          <a:xfrm>
            <a:off x="4595888" y="2653949"/>
            <a:ext cx="2062376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二、聚焦对象</a:t>
            </a:r>
          </a:p>
        </p:txBody>
      </p:sp>
      <p:sp>
        <p:nvSpPr>
          <p:cNvPr id="44" name="îśļïdé">
            <a:extLst>
              <a:ext uri="{FF2B5EF4-FFF2-40B4-BE49-F238E27FC236}">
                <a16:creationId xmlns:a16="http://schemas.microsoft.com/office/drawing/2014/main" id="{492AA778-7E14-BEB2-0D75-397A09655156}"/>
              </a:ext>
            </a:extLst>
          </p:cNvPr>
          <p:cNvSpPr/>
          <p:nvPr/>
        </p:nvSpPr>
        <p:spPr>
          <a:xfrm>
            <a:off x="6706429" y="2350138"/>
            <a:ext cx="3499050" cy="8769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目标对象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城轨企业培训师三标的指引和培养</a:t>
            </a:r>
            <a:endParaRPr kumimoji="1"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îśļïdé">
            <a:extLst>
              <a:ext uri="{FF2B5EF4-FFF2-40B4-BE49-F238E27FC236}">
                <a16:creationId xmlns:a16="http://schemas.microsoft.com/office/drawing/2014/main" id="{480982FC-499E-AAC5-B12D-A56ADFC6E023}"/>
              </a:ext>
            </a:extLst>
          </p:cNvPr>
          <p:cNvSpPr/>
          <p:nvPr/>
        </p:nvSpPr>
        <p:spPr>
          <a:xfrm>
            <a:off x="10092354" y="2296159"/>
            <a:ext cx="1453839" cy="96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专家型背景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师素质</a:t>
            </a:r>
            <a:endParaRPr kumimoji="1"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îśļïdé">
            <a:extLst>
              <a:ext uri="{FF2B5EF4-FFF2-40B4-BE49-F238E27FC236}">
                <a16:creationId xmlns:a16="http://schemas.microsoft.com/office/drawing/2014/main" id="{6D07E639-1470-B643-5A4E-305EDD447CA8}"/>
              </a:ext>
            </a:extLst>
          </p:cNvPr>
          <p:cNvSpPr/>
          <p:nvPr/>
        </p:nvSpPr>
        <p:spPr>
          <a:xfrm>
            <a:off x="4595888" y="3746649"/>
            <a:ext cx="2062376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三、比武方式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0ED8DF6-9394-37DD-D9BA-A719F4938AF7}"/>
              </a:ext>
            </a:extLst>
          </p:cNvPr>
          <p:cNvCxnSpPr>
            <a:cxnSpLocks/>
          </p:cNvCxnSpPr>
          <p:nvPr/>
        </p:nvCxnSpPr>
        <p:spPr>
          <a:xfrm>
            <a:off x="6881568" y="4380893"/>
            <a:ext cx="4772725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îśļïdé">
            <a:extLst>
              <a:ext uri="{FF2B5EF4-FFF2-40B4-BE49-F238E27FC236}">
                <a16:creationId xmlns:a16="http://schemas.microsoft.com/office/drawing/2014/main" id="{E40B08BB-62D5-AFE5-13B4-7EC9EE73411A}"/>
              </a:ext>
            </a:extLst>
          </p:cNvPr>
          <p:cNvSpPr/>
          <p:nvPr/>
        </p:nvSpPr>
        <p:spPr>
          <a:xfrm>
            <a:off x="6722349" y="3682203"/>
            <a:ext cx="3499050" cy="5483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以路演方式组织比武</a:t>
            </a:r>
            <a:endParaRPr kumimoji="1"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îśļïdé">
            <a:extLst>
              <a:ext uri="{FF2B5EF4-FFF2-40B4-BE49-F238E27FC236}">
                <a16:creationId xmlns:a16="http://schemas.microsoft.com/office/drawing/2014/main" id="{8817ABC2-8DC3-B60B-341C-28FA314C3CE0}"/>
              </a:ext>
            </a:extLst>
          </p:cNvPr>
          <p:cNvSpPr/>
          <p:nvPr/>
        </p:nvSpPr>
        <p:spPr>
          <a:xfrm>
            <a:off x="10088638" y="3395043"/>
            <a:ext cx="1453839" cy="96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体系化讲解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场景化呈现</a:t>
            </a:r>
            <a:endParaRPr kumimoji="1"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îśļïdé">
            <a:extLst>
              <a:ext uri="{FF2B5EF4-FFF2-40B4-BE49-F238E27FC236}">
                <a16:creationId xmlns:a16="http://schemas.microsoft.com/office/drawing/2014/main" id="{B70F3F68-C2B7-CDDC-FF6E-AD6A2D95395A}"/>
              </a:ext>
            </a:extLst>
          </p:cNvPr>
          <p:cNvSpPr/>
          <p:nvPr/>
        </p:nvSpPr>
        <p:spPr>
          <a:xfrm>
            <a:off x="4586967" y="4912531"/>
            <a:ext cx="2062376" cy="4895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</a:rPr>
              <a:t>四、专家评委</a:t>
            </a:r>
          </a:p>
        </p:txBody>
      </p:sp>
      <p:sp>
        <p:nvSpPr>
          <p:cNvPr id="52" name="îśļïdé">
            <a:extLst>
              <a:ext uri="{FF2B5EF4-FFF2-40B4-BE49-F238E27FC236}">
                <a16:creationId xmlns:a16="http://schemas.microsoft.com/office/drawing/2014/main" id="{17F7D8E5-0FDF-5788-D7C3-1188F6336F75}"/>
              </a:ext>
            </a:extLst>
          </p:cNvPr>
          <p:cNvSpPr/>
          <p:nvPr/>
        </p:nvSpPr>
        <p:spPr>
          <a:xfrm>
            <a:off x="7357533" y="4634301"/>
            <a:ext cx="3499050" cy="9638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协会专委会对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专业内容评审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人才培养条线对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讲师技能把关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60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信诺\2021\2021展会\0-主视觉\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3314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053400" y="1692697"/>
            <a:ext cx="53975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  <a:p>
            <a:r>
              <a:rPr lang="en-US" altLang="zh-CN" sz="4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2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451231" y="1497113"/>
            <a:ext cx="4914900" cy="583458"/>
            <a:chOff x="6400800" y="2974221"/>
            <a:chExt cx="4914900" cy="583458"/>
          </a:xfrm>
        </p:grpSpPr>
        <p:sp>
          <p:nvSpPr>
            <p:cNvPr id="24" name="矩形 23"/>
            <p:cNvSpPr/>
            <p:nvPr/>
          </p:nvSpPr>
          <p:spPr>
            <a:xfrm>
              <a:off x="7353300" y="2974221"/>
              <a:ext cx="3962400" cy="583458"/>
            </a:xfrm>
            <a:prstGeom prst="rect">
              <a:avLst/>
            </a:prstGeom>
            <a:noFill/>
            <a:ln w="19050" cap="flat" cmpd="sng" algn="ctr">
              <a:solidFill>
                <a:srgbClr val="591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93967" y="2988951"/>
              <a:ext cx="32915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000" b="1" kern="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 制 </a:t>
              </a:r>
              <a:r>
                <a:rPr lang="zh-CN" altLang="en-US" sz="3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 景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400800" y="2974221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BF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B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51231" y="2628549"/>
            <a:ext cx="4914900" cy="583458"/>
            <a:chOff x="6400800" y="2974221"/>
            <a:chExt cx="4914900" cy="583458"/>
          </a:xfrm>
        </p:grpSpPr>
        <p:sp>
          <p:nvSpPr>
            <p:cNvPr id="28" name="矩形 27"/>
            <p:cNvSpPr/>
            <p:nvPr/>
          </p:nvSpPr>
          <p:spPr>
            <a:xfrm>
              <a:off x="7353300" y="2974221"/>
              <a:ext cx="3962400" cy="583458"/>
            </a:xfrm>
            <a:prstGeom prst="rect">
              <a:avLst/>
            </a:prstGeom>
            <a:noFill/>
            <a:ln w="19050" cap="flat" cmpd="sng" algn="ctr">
              <a:solidFill>
                <a:srgbClr val="591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693967" y="2988951"/>
              <a:ext cx="32915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000" b="1" kern="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 制 </a:t>
              </a:r>
              <a:r>
                <a:rPr lang="zh-CN" altLang="en-US" sz="30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 程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400800" y="2974221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BF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B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51231" y="3759985"/>
            <a:ext cx="4914900" cy="583458"/>
            <a:chOff x="6400800" y="2974221"/>
            <a:chExt cx="4914900" cy="583458"/>
          </a:xfrm>
        </p:grpSpPr>
        <p:sp>
          <p:nvSpPr>
            <p:cNvPr id="32" name="矩形 31"/>
            <p:cNvSpPr/>
            <p:nvPr/>
          </p:nvSpPr>
          <p:spPr>
            <a:xfrm>
              <a:off x="7353300" y="2974221"/>
              <a:ext cx="3962400" cy="583458"/>
            </a:xfrm>
            <a:prstGeom prst="rect">
              <a:avLst/>
            </a:prstGeom>
            <a:noFill/>
            <a:ln w="19050" cap="flat" cmpd="sng" algn="ctr">
              <a:solidFill>
                <a:srgbClr val="591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693967" y="2988951"/>
              <a:ext cx="32915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000" b="1" kern="0" noProof="0" dirty="0">
                  <a:solidFill>
                    <a:srgbClr val="591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 来 </a:t>
              </a:r>
              <a:r>
                <a:rPr lang="zh-CN" altLang="en-US" sz="3000" b="1" kern="0" noProof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 设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400800" y="2974221"/>
              <a:ext cx="988061" cy="583458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BF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B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537484" y="1603648"/>
            <a:ext cx="2376264" cy="237626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标题 4"/>
          <p:cNvSpPr txBox="1">
            <a:spLocks/>
          </p:cNvSpPr>
          <p:nvPr/>
        </p:nvSpPr>
        <p:spPr>
          <a:xfrm>
            <a:off x="2113188" y="2579163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681500" y="1735475"/>
            <a:ext cx="2100421" cy="2100421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6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48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编制背景</a:t>
            </a:r>
          </a:p>
        </p:txBody>
      </p:sp>
      <p:sp>
        <p:nvSpPr>
          <p:cNvPr id="18" name="îSlîḍè"/>
          <p:cNvSpPr/>
          <p:nvPr/>
        </p:nvSpPr>
        <p:spPr>
          <a:xfrm>
            <a:off x="2935641" y="173513"/>
            <a:ext cx="2774043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内训师意义与行业现状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21485" y="1975803"/>
            <a:ext cx="1790922" cy="548942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C00000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960612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人才培养</a:t>
            </a:r>
          </a:p>
        </p:txBody>
      </p:sp>
      <p:sp>
        <p:nvSpPr>
          <p:cNvPr id="20" name="矩形 19"/>
          <p:cNvSpPr/>
          <p:nvPr/>
        </p:nvSpPr>
        <p:spPr>
          <a:xfrm>
            <a:off x="2629255" y="2768025"/>
            <a:ext cx="1790922" cy="548942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C00000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960612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经验传承</a:t>
            </a:r>
          </a:p>
        </p:txBody>
      </p:sp>
      <p:sp>
        <p:nvSpPr>
          <p:cNvPr id="21" name="矩形 20"/>
          <p:cNvSpPr/>
          <p:nvPr/>
        </p:nvSpPr>
        <p:spPr>
          <a:xfrm>
            <a:off x="2621485" y="3586723"/>
            <a:ext cx="1790922" cy="548942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C00000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960612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文化传播</a:t>
            </a:r>
          </a:p>
        </p:txBody>
      </p:sp>
      <p:sp>
        <p:nvSpPr>
          <p:cNvPr id="22" name="矩形 21"/>
          <p:cNvSpPr/>
          <p:nvPr/>
        </p:nvSpPr>
        <p:spPr>
          <a:xfrm>
            <a:off x="2621485" y="4381592"/>
            <a:ext cx="1790922" cy="548942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C00000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960612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组织发展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206920" y="1698832"/>
            <a:ext cx="2620052" cy="3561906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070875" y="1673696"/>
            <a:ext cx="4359663" cy="3681242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669481" y="1941271"/>
            <a:ext cx="1538478" cy="1538514"/>
            <a:chOff x="1158875" y="2164443"/>
            <a:chExt cx="1538478" cy="1538514"/>
          </a:xfrm>
        </p:grpSpPr>
        <p:sp>
          <p:nvSpPr>
            <p:cNvPr id="40" name="椭圆 20"/>
            <p:cNvSpPr>
              <a:spLocks noChangeArrowheads="1"/>
            </p:cNvSpPr>
            <p:nvPr/>
          </p:nvSpPr>
          <p:spPr bwMode="auto">
            <a:xfrm>
              <a:off x="1158875" y="2164443"/>
              <a:ext cx="1538478" cy="1538514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文本框 25"/>
            <p:cNvSpPr txBox="1">
              <a:spLocks noChangeArrowheads="1"/>
            </p:cNvSpPr>
            <p:nvPr/>
          </p:nvSpPr>
          <p:spPr bwMode="auto">
            <a:xfrm>
              <a:off x="1170876" y="2529745"/>
              <a:ext cx="1514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6E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6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sz="2000" b="1" kern="0" noProof="0" dirty="0">
                  <a:solidFill>
                    <a:srgbClr val="FFF6E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参差不齐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6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椭圆 20"/>
          <p:cNvSpPr>
            <a:spLocks noChangeArrowheads="1"/>
          </p:cNvSpPr>
          <p:nvPr/>
        </p:nvSpPr>
        <p:spPr bwMode="auto">
          <a:xfrm>
            <a:off x="8428541" y="1975803"/>
            <a:ext cx="1538478" cy="1538514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文本框 25"/>
          <p:cNvSpPr txBox="1">
            <a:spLocks noChangeArrowheads="1"/>
          </p:cNvSpPr>
          <p:nvPr/>
        </p:nvSpPr>
        <p:spPr bwMode="auto">
          <a:xfrm>
            <a:off x="8452265" y="2340273"/>
            <a:ext cx="1514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000" b="1" kern="0" dirty="0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需求量大</a:t>
            </a:r>
            <a:endParaRPr lang="en-US" altLang="zh-CN" sz="2000" b="1" kern="0" dirty="0">
              <a:solidFill>
                <a:srgbClr val="FFF6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000" b="1" kern="0" dirty="0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供需失衡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6E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20"/>
          <p:cNvSpPr>
            <a:spLocks noChangeArrowheads="1"/>
          </p:cNvSpPr>
          <p:nvPr/>
        </p:nvSpPr>
        <p:spPr bwMode="auto">
          <a:xfrm>
            <a:off x="8452265" y="3587329"/>
            <a:ext cx="1538478" cy="1538514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25"/>
          <p:cNvSpPr txBox="1">
            <a:spLocks noChangeArrowheads="1"/>
          </p:cNvSpPr>
          <p:nvPr/>
        </p:nvSpPr>
        <p:spPr bwMode="auto">
          <a:xfrm>
            <a:off x="8428262" y="3941087"/>
            <a:ext cx="1514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000" b="1" kern="0" noProof="0" dirty="0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en-US" altLang="zh-CN" sz="2000" b="1" kern="0" noProof="0" dirty="0">
              <a:solidFill>
                <a:srgbClr val="FFF6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000" b="1" kern="0" noProof="0" dirty="0">
                <a:solidFill>
                  <a:srgbClr val="FFF6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不一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6E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20"/>
          <p:cNvSpPr>
            <a:spLocks noChangeArrowheads="1"/>
          </p:cNvSpPr>
          <p:nvPr/>
        </p:nvSpPr>
        <p:spPr bwMode="auto">
          <a:xfrm>
            <a:off x="6642881" y="3565879"/>
            <a:ext cx="1538478" cy="1538514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文本框 25"/>
          <p:cNvSpPr txBox="1">
            <a:spLocks noChangeArrowheads="1"/>
          </p:cNvSpPr>
          <p:nvPr/>
        </p:nvSpPr>
        <p:spPr bwMode="auto">
          <a:xfrm>
            <a:off x="6642881" y="3919637"/>
            <a:ext cx="1514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6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行业特性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6E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6E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明显</a:t>
            </a:r>
          </a:p>
        </p:txBody>
      </p:sp>
      <p:sp>
        <p:nvSpPr>
          <p:cNvPr id="50" name="文本框 6"/>
          <p:cNvSpPr txBox="1"/>
          <p:nvPr/>
        </p:nvSpPr>
        <p:spPr bwMode="auto">
          <a:xfrm>
            <a:off x="697097" y="3103247"/>
            <a:ext cx="1627358" cy="452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2000" b="1" noProof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内训师意义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1" name="文本框 6"/>
          <p:cNvSpPr txBox="1"/>
          <p:nvPr/>
        </p:nvSpPr>
        <p:spPr bwMode="auto">
          <a:xfrm>
            <a:off x="10502670" y="2967020"/>
            <a:ext cx="1627358" cy="452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行业现状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编制背景</a:t>
            </a:r>
          </a:p>
        </p:txBody>
      </p:sp>
      <p:sp>
        <p:nvSpPr>
          <p:cNvPr id="18" name="îSlîḍè"/>
          <p:cNvSpPr/>
          <p:nvPr/>
        </p:nvSpPr>
        <p:spPr>
          <a:xfrm>
            <a:off x="4237956" y="208494"/>
            <a:ext cx="4977436" cy="540416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无锡地铁内训师特色实践</a:t>
            </a:r>
          </a:p>
        </p:txBody>
      </p:sp>
      <p:pic>
        <p:nvPicPr>
          <p:cNvPr id="7" name="图片 6" descr="Z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04" y="161015"/>
            <a:ext cx="876069" cy="65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五边形 122"/>
          <p:cNvSpPr/>
          <p:nvPr/>
        </p:nvSpPr>
        <p:spPr>
          <a:xfrm>
            <a:off x="2453487" y="992904"/>
            <a:ext cx="2676605" cy="484505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875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运营规划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七条线</a:t>
            </a:r>
          </a:p>
        </p:txBody>
      </p:sp>
      <p:sp>
        <p:nvSpPr>
          <p:cNvPr id="9" name="流程图: 联系 8"/>
          <p:cNvSpPr/>
          <p:nvPr/>
        </p:nvSpPr>
        <p:spPr>
          <a:xfrm>
            <a:off x="5448899" y="2428010"/>
            <a:ext cx="1277775" cy="1177445"/>
          </a:xfrm>
          <a:prstGeom prst="flowChartConnector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6019" y="2734729"/>
            <a:ext cx="138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教师节主题嘉年华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五边形 122"/>
          <p:cNvSpPr/>
          <p:nvPr/>
        </p:nvSpPr>
        <p:spPr>
          <a:xfrm>
            <a:off x="5637845" y="992075"/>
            <a:ext cx="2676605" cy="484505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875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运营规划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四个平台</a:t>
            </a:r>
          </a:p>
        </p:txBody>
      </p:sp>
      <p:sp>
        <p:nvSpPr>
          <p:cNvPr id="12" name="五边形 122"/>
          <p:cNvSpPr/>
          <p:nvPr/>
        </p:nvSpPr>
        <p:spPr>
          <a:xfrm>
            <a:off x="8822203" y="992074"/>
            <a:ext cx="2676605" cy="484505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875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六大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产出成果</a:t>
            </a:r>
          </a:p>
        </p:txBody>
      </p:sp>
      <p:sp>
        <p:nvSpPr>
          <p:cNvPr id="13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68538" y="1745773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内容线</a:t>
            </a:r>
          </a:p>
        </p:txBody>
      </p:sp>
      <p:sp>
        <p:nvSpPr>
          <p:cNvPr id="14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68534" y="2296161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任务线</a:t>
            </a:r>
          </a:p>
        </p:txBody>
      </p:sp>
      <p:sp>
        <p:nvSpPr>
          <p:cNvPr id="15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87996" y="2913403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激励线</a:t>
            </a:r>
          </a:p>
        </p:txBody>
      </p:sp>
      <p:sp>
        <p:nvSpPr>
          <p:cNvPr id="16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68534" y="3447087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管理线</a:t>
            </a:r>
          </a:p>
        </p:txBody>
      </p:sp>
      <p:sp>
        <p:nvSpPr>
          <p:cNvPr id="17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68534" y="4021115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成长线</a:t>
            </a:r>
          </a:p>
        </p:txBody>
      </p:sp>
      <p:sp>
        <p:nvSpPr>
          <p:cNvPr id="19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68533" y="4595143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故事线</a:t>
            </a:r>
          </a:p>
        </p:txBody>
      </p:sp>
      <p:sp>
        <p:nvSpPr>
          <p:cNvPr id="20" name="矩形: 圆角 9">
            <a:extLst>
              <a:ext uri="{FF2B5EF4-FFF2-40B4-BE49-F238E27FC236}">
                <a16:creationId xmlns:a16="http://schemas.microsoft.com/office/drawing/2014/main" id="{25022AA5-6F58-4AF9-9FA4-85D8CA2A19A2}"/>
              </a:ext>
            </a:extLst>
          </p:cNvPr>
          <p:cNvSpPr/>
          <p:nvPr/>
        </p:nvSpPr>
        <p:spPr bwMode="auto">
          <a:xfrm>
            <a:off x="3387997" y="5169171"/>
            <a:ext cx="1083701" cy="439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730E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时间线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90781" y="2212531"/>
            <a:ext cx="492443" cy="2984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 线 全 面 保 障 运 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80473" y="1798189"/>
            <a:ext cx="155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人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：师资库</a:t>
            </a:r>
            <a:r>
              <a:rPr lang="en-US" altLang="zh-CN" b="1" dirty="0">
                <a:latin typeface="微软雅黑" panose="020B0503020204020204" pitchFamily="34" charset="-122"/>
                <a:ea typeface="微软雅黑"/>
              </a:rPr>
              <a:t>+</a:t>
            </a:r>
            <a:endParaRPr lang="zh-CN" altLang="en-US" b="1" dirty="0"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54473" y="2474389"/>
            <a:ext cx="237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库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：体系化课程库</a:t>
            </a:r>
            <a:r>
              <a:rPr lang="en-US" altLang="zh-CN" b="1" dirty="0">
                <a:latin typeface="微软雅黑" panose="020B0503020204020204" pitchFamily="34" charset="-122"/>
                <a:ea typeface="微软雅黑"/>
              </a:rPr>
              <a:t>+</a:t>
            </a:r>
            <a:endParaRPr lang="zh-CN" altLang="en-US" b="1" dirty="0"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28472" y="3114204"/>
            <a:ext cx="270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团队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：自有培养团队</a:t>
            </a:r>
            <a:r>
              <a:rPr lang="en-US" altLang="zh-CN" b="1" dirty="0">
                <a:latin typeface="微软雅黑" panose="020B0503020204020204" pitchFamily="34" charset="-122"/>
                <a:ea typeface="微软雅黑"/>
              </a:rPr>
              <a:t>+</a:t>
            </a:r>
            <a:endParaRPr lang="zh-CN" altLang="en-US" b="1" dirty="0"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47017" y="4381622"/>
            <a:ext cx="239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产品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：内训师产品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28472" y="5022093"/>
            <a:ext cx="253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品牌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：星字系列品牌</a:t>
            </a:r>
          </a:p>
        </p:txBody>
      </p:sp>
      <p:sp>
        <p:nvSpPr>
          <p:cNvPr id="28" name="流程图: 联系 27"/>
          <p:cNvSpPr/>
          <p:nvPr/>
        </p:nvSpPr>
        <p:spPr>
          <a:xfrm>
            <a:off x="6975419" y="2465061"/>
            <a:ext cx="1277775" cy="117744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29462" y="2749277"/>
            <a:ext cx="138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优秀讲师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团建磨课</a:t>
            </a:r>
          </a:p>
        </p:txBody>
      </p:sp>
      <p:sp>
        <p:nvSpPr>
          <p:cNvPr id="30" name="流程图: 联系 29"/>
          <p:cNvSpPr/>
          <p:nvPr/>
        </p:nvSpPr>
        <p:spPr>
          <a:xfrm>
            <a:off x="7023447" y="4302277"/>
            <a:ext cx="1277775" cy="1177445"/>
          </a:xfrm>
          <a:prstGeom prst="flowChartConnector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9707" y="4614340"/>
            <a:ext cx="138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内训师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社群运营</a:t>
            </a:r>
          </a:p>
        </p:txBody>
      </p:sp>
      <p:sp>
        <p:nvSpPr>
          <p:cNvPr id="32" name="流程图: 联系 31"/>
          <p:cNvSpPr/>
          <p:nvPr/>
        </p:nvSpPr>
        <p:spPr>
          <a:xfrm>
            <a:off x="5524093" y="4269229"/>
            <a:ext cx="1277775" cy="117744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65384" y="4555180"/>
            <a:ext cx="138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星耀计划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启动会</a:t>
            </a:r>
          </a:p>
        </p:txBody>
      </p:sp>
      <p:sp>
        <p:nvSpPr>
          <p:cNvPr id="34" name="矩形 33"/>
          <p:cNvSpPr/>
          <p:nvPr/>
        </p:nvSpPr>
        <p:spPr>
          <a:xfrm>
            <a:off x="8778563" y="1678849"/>
            <a:ext cx="2869705" cy="4032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5410">
              <a:defRPr/>
            </a:pPr>
            <a:endParaRPr lang="zh-CN" altLang="en-US" sz="2000" kern="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72845" y="1650583"/>
            <a:ext cx="2571286" cy="404763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5410">
              <a:defRPr/>
            </a:pPr>
            <a:endParaRPr lang="zh-CN" altLang="en-US" sz="2000" kern="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59999" y="1650583"/>
            <a:ext cx="3109608" cy="401225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5410">
              <a:defRPr/>
            </a:pPr>
            <a:endParaRPr lang="zh-CN" altLang="en-US" sz="2000" kern="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5471212" y="1802146"/>
            <a:ext cx="135439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7023447" y="1798189"/>
            <a:ext cx="135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7023447" y="3736101"/>
            <a:ext cx="135439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5541432" y="3743592"/>
            <a:ext cx="135439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54473" y="3741151"/>
            <a:ext cx="26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626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/>
              </a:rPr>
              <a:t>体系</a:t>
            </a:r>
            <a:r>
              <a:rPr lang="zh-CN" altLang="en-US" b="1" dirty="0">
                <a:latin typeface="微软雅黑" panose="020B0503020204020204" pitchFamily="34" charset="-122"/>
                <a:ea typeface="微软雅黑"/>
              </a:rPr>
              <a:t>：标准化体系</a:t>
            </a:r>
          </a:p>
        </p:txBody>
      </p:sp>
      <p:sp>
        <p:nvSpPr>
          <p:cNvPr id="42" name="五边形 122"/>
          <p:cNvSpPr/>
          <p:nvPr/>
        </p:nvSpPr>
        <p:spPr>
          <a:xfrm>
            <a:off x="761035" y="992073"/>
            <a:ext cx="1438575" cy="484505"/>
          </a:xfrm>
          <a:prstGeom prst="homePlat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875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星源</a:t>
            </a:r>
          </a:p>
        </p:txBody>
      </p:sp>
      <p:sp>
        <p:nvSpPr>
          <p:cNvPr id="43" name="矩形 42"/>
          <p:cNvSpPr/>
          <p:nvPr/>
        </p:nvSpPr>
        <p:spPr>
          <a:xfrm>
            <a:off x="694384" y="1663330"/>
            <a:ext cx="1556881" cy="404763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 defTabSz="1375410">
              <a:defRPr/>
            </a:pPr>
            <a:endParaRPr lang="zh-CN" altLang="en-US" sz="2000" kern="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16006" y="2158607"/>
            <a:ext cx="800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初星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（初级）</a:t>
            </a:r>
          </a:p>
        </p:txBody>
      </p:sp>
      <p:sp>
        <p:nvSpPr>
          <p:cNvPr id="45" name="矩形 44"/>
          <p:cNvSpPr/>
          <p:nvPr/>
        </p:nvSpPr>
        <p:spPr>
          <a:xfrm>
            <a:off x="1316004" y="2784248"/>
            <a:ext cx="800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菁星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（中级）</a:t>
            </a:r>
          </a:p>
        </p:txBody>
      </p:sp>
      <p:sp>
        <p:nvSpPr>
          <p:cNvPr id="46" name="矩形 45"/>
          <p:cNvSpPr/>
          <p:nvPr/>
        </p:nvSpPr>
        <p:spPr>
          <a:xfrm>
            <a:off x="1237545" y="3345384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名星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（专家型）</a:t>
            </a:r>
          </a:p>
        </p:txBody>
      </p:sp>
      <p:sp>
        <p:nvSpPr>
          <p:cNvPr id="47" name="矩形 46"/>
          <p:cNvSpPr/>
          <p:nvPr/>
        </p:nvSpPr>
        <p:spPr>
          <a:xfrm>
            <a:off x="1241916" y="3927370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安星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（安全类）</a:t>
            </a:r>
          </a:p>
        </p:txBody>
      </p:sp>
      <p:sp>
        <p:nvSpPr>
          <p:cNvPr id="48" name="矩形 47"/>
          <p:cNvSpPr/>
          <p:nvPr/>
        </p:nvSpPr>
        <p:spPr>
          <a:xfrm>
            <a:off x="1083656" y="4510481"/>
            <a:ext cx="12618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微星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1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（微课开发师）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9" y="2156422"/>
            <a:ext cx="637146" cy="46136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" y="2692083"/>
            <a:ext cx="665233" cy="4817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2" y="3324502"/>
            <a:ext cx="623884" cy="45175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9" y="3860580"/>
            <a:ext cx="645558" cy="4674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4492752"/>
            <a:ext cx="700527" cy="50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8" y="73827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编制背景</a:t>
            </a:r>
          </a:p>
        </p:txBody>
      </p:sp>
      <p:sp>
        <p:nvSpPr>
          <p:cNvPr id="18" name="îSlîḍè"/>
          <p:cNvSpPr/>
          <p:nvPr/>
        </p:nvSpPr>
        <p:spPr>
          <a:xfrm>
            <a:off x="2935641" y="173513"/>
            <a:ext cx="2520913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无锡地铁内训师实践</a:t>
            </a:r>
          </a:p>
        </p:txBody>
      </p: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078523" y="1800339"/>
            <a:ext cx="11113477" cy="2368062"/>
            <a:chOff x="0" y="1696"/>
            <a:chExt cx="7677" cy="1640"/>
          </a:xfrm>
        </p:grpSpPr>
        <p:sp>
          <p:nvSpPr>
            <p:cNvPr id="15" name="Line 57"/>
            <p:cNvSpPr>
              <a:spLocks noChangeShapeType="1"/>
            </p:cNvSpPr>
            <p:nvPr/>
          </p:nvSpPr>
          <p:spPr bwMode="auto">
            <a:xfrm>
              <a:off x="2543" y="1850"/>
              <a:ext cx="0" cy="262"/>
            </a:xfrm>
            <a:prstGeom prst="line">
              <a:avLst/>
            </a:pr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Oval 58"/>
            <p:cNvSpPr>
              <a:spLocks noChangeArrowheads="1"/>
            </p:cNvSpPr>
            <p:nvPr/>
          </p:nvSpPr>
          <p:spPr bwMode="auto">
            <a:xfrm>
              <a:off x="2490" y="1748"/>
              <a:ext cx="102" cy="102"/>
            </a:xfrm>
            <a:prstGeom prst="ellipse">
              <a:avLst/>
            </a:pr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Freeform 59"/>
            <p:cNvSpPr/>
            <p:nvPr/>
          </p:nvSpPr>
          <p:spPr bwMode="auto">
            <a:xfrm>
              <a:off x="2550" y="2119"/>
              <a:ext cx="713" cy="487"/>
            </a:xfrm>
            <a:custGeom>
              <a:avLst/>
              <a:gdLst>
                <a:gd name="T0" fmla="*/ 0 w 287"/>
                <a:gd name="T1" fmla="*/ 0 h 195"/>
                <a:gd name="T2" fmla="*/ 287 w 287"/>
                <a:gd name="T3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195">
                  <a:moveTo>
                    <a:pt x="0" y="0"/>
                  </a:moveTo>
                  <a:cubicBezTo>
                    <a:pt x="148" y="0"/>
                    <a:pt x="211" y="105"/>
                    <a:pt x="287" y="195"/>
                  </a:cubicBezTo>
                </a:path>
              </a:pathLst>
            </a:cu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Freeform 60"/>
            <p:cNvSpPr/>
            <p:nvPr/>
          </p:nvSpPr>
          <p:spPr bwMode="auto">
            <a:xfrm>
              <a:off x="2009" y="2119"/>
              <a:ext cx="541" cy="280"/>
            </a:xfrm>
            <a:custGeom>
              <a:avLst/>
              <a:gdLst>
                <a:gd name="T0" fmla="*/ 0 w 218"/>
                <a:gd name="T1" fmla="*/ 112 h 112"/>
                <a:gd name="T2" fmla="*/ 218 w 218"/>
                <a:gd name="T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112">
                  <a:moveTo>
                    <a:pt x="0" y="112"/>
                  </a:moveTo>
                  <a:cubicBezTo>
                    <a:pt x="53" y="51"/>
                    <a:pt x="115" y="0"/>
                    <a:pt x="218" y="0"/>
                  </a:cubicBezTo>
                </a:path>
              </a:pathLst>
            </a:cu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Oval 61"/>
            <p:cNvSpPr>
              <a:spLocks noChangeArrowheads="1"/>
            </p:cNvSpPr>
            <p:nvPr/>
          </p:nvSpPr>
          <p:spPr bwMode="auto">
            <a:xfrm>
              <a:off x="2061" y="2259"/>
              <a:ext cx="988" cy="995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Oval 62"/>
            <p:cNvSpPr>
              <a:spLocks noChangeArrowheads="1"/>
            </p:cNvSpPr>
            <p:nvPr/>
          </p:nvSpPr>
          <p:spPr bwMode="auto">
            <a:xfrm>
              <a:off x="2180" y="2381"/>
              <a:ext cx="750" cy="7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Line 63"/>
            <p:cNvSpPr>
              <a:spLocks noChangeShapeType="1"/>
            </p:cNvSpPr>
            <p:nvPr/>
          </p:nvSpPr>
          <p:spPr bwMode="auto">
            <a:xfrm flipV="1">
              <a:off x="3804" y="2937"/>
              <a:ext cx="0" cy="249"/>
            </a:xfrm>
            <a:prstGeom prst="lin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Oval 64"/>
            <p:cNvSpPr>
              <a:spLocks noChangeArrowheads="1"/>
            </p:cNvSpPr>
            <p:nvPr/>
          </p:nvSpPr>
          <p:spPr bwMode="auto">
            <a:xfrm>
              <a:off x="3752" y="3189"/>
              <a:ext cx="104" cy="105"/>
            </a:xfrm>
            <a:prstGeom prst="ellips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Freeform 65"/>
            <p:cNvSpPr/>
            <p:nvPr/>
          </p:nvSpPr>
          <p:spPr bwMode="auto">
            <a:xfrm>
              <a:off x="3263" y="2481"/>
              <a:ext cx="1239" cy="436"/>
            </a:xfrm>
            <a:custGeom>
              <a:avLst/>
              <a:gdLst>
                <a:gd name="T0" fmla="*/ 0 w 499"/>
                <a:gd name="T1" fmla="*/ 50 h 175"/>
                <a:gd name="T2" fmla="*/ 229 w 499"/>
                <a:gd name="T3" fmla="*/ 175 h 175"/>
                <a:gd name="T4" fmla="*/ 499 w 499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175">
                  <a:moveTo>
                    <a:pt x="0" y="50"/>
                  </a:moveTo>
                  <a:cubicBezTo>
                    <a:pt x="56" y="117"/>
                    <a:pt x="119" y="175"/>
                    <a:pt x="229" y="175"/>
                  </a:cubicBezTo>
                  <a:cubicBezTo>
                    <a:pt x="366" y="175"/>
                    <a:pt x="431" y="85"/>
                    <a:pt x="499" y="0"/>
                  </a:cubicBezTo>
                </a:path>
              </a:pathLst>
            </a:cu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Oval 66"/>
            <p:cNvSpPr>
              <a:spLocks noChangeArrowheads="1"/>
            </p:cNvSpPr>
            <p:nvPr/>
          </p:nvSpPr>
          <p:spPr bwMode="auto">
            <a:xfrm>
              <a:off x="3335" y="1765"/>
              <a:ext cx="990" cy="993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Oval 67"/>
            <p:cNvSpPr>
              <a:spLocks noChangeArrowheads="1"/>
            </p:cNvSpPr>
            <p:nvPr/>
          </p:nvSpPr>
          <p:spPr bwMode="auto">
            <a:xfrm>
              <a:off x="3456" y="1885"/>
              <a:ext cx="748" cy="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>
              <a:off x="5135" y="1850"/>
              <a:ext cx="0" cy="262"/>
            </a:xfrm>
            <a:prstGeom prst="line">
              <a:avLst/>
            </a:pr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Oval 69"/>
            <p:cNvSpPr>
              <a:spLocks noChangeArrowheads="1"/>
            </p:cNvSpPr>
            <p:nvPr/>
          </p:nvSpPr>
          <p:spPr bwMode="auto">
            <a:xfrm>
              <a:off x="5080" y="1748"/>
              <a:ext cx="102" cy="102"/>
            </a:xfrm>
            <a:prstGeom prst="ellipse">
              <a:avLst/>
            </a:pr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Freeform 70"/>
            <p:cNvSpPr/>
            <p:nvPr/>
          </p:nvSpPr>
          <p:spPr bwMode="auto">
            <a:xfrm>
              <a:off x="4502" y="2119"/>
              <a:ext cx="1301" cy="459"/>
            </a:xfrm>
            <a:custGeom>
              <a:avLst/>
              <a:gdLst>
                <a:gd name="T0" fmla="*/ 0 w 524"/>
                <a:gd name="T1" fmla="*/ 145 h 184"/>
                <a:gd name="T2" fmla="*/ 246 w 524"/>
                <a:gd name="T3" fmla="*/ 0 h 184"/>
                <a:gd name="T4" fmla="*/ 524 w 524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184">
                  <a:moveTo>
                    <a:pt x="0" y="145"/>
                  </a:moveTo>
                  <a:cubicBezTo>
                    <a:pt x="61" y="70"/>
                    <a:pt x="125" y="0"/>
                    <a:pt x="246" y="0"/>
                  </a:cubicBezTo>
                  <a:cubicBezTo>
                    <a:pt x="389" y="0"/>
                    <a:pt x="452" y="97"/>
                    <a:pt x="524" y="184"/>
                  </a:cubicBezTo>
                </a:path>
              </a:pathLst>
            </a:custGeom>
            <a:noFill/>
            <a:ln w="47625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Oval 71"/>
            <p:cNvSpPr>
              <a:spLocks noChangeArrowheads="1"/>
            </p:cNvSpPr>
            <p:nvPr/>
          </p:nvSpPr>
          <p:spPr bwMode="auto">
            <a:xfrm>
              <a:off x="4651" y="2341"/>
              <a:ext cx="990" cy="995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Oval 72"/>
            <p:cNvSpPr>
              <a:spLocks noChangeArrowheads="1"/>
            </p:cNvSpPr>
            <p:nvPr/>
          </p:nvSpPr>
          <p:spPr bwMode="auto">
            <a:xfrm>
              <a:off x="4772" y="2464"/>
              <a:ext cx="748" cy="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 flipV="1">
              <a:off x="1088" y="2923"/>
              <a:ext cx="0" cy="249"/>
            </a:xfrm>
            <a:prstGeom prst="lin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Oval 74"/>
            <p:cNvSpPr>
              <a:spLocks noChangeArrowheads="1"/>
            </p:cNvSpPr>
            <p:nvPr/>
          </p:nvSpPr>
          <p:spPr bwMode="auto">
            <a:xfrm>
              <a:off x="1033" y="3175"/>
              <a:ext cx="104" cy="105"/>
            </a:xfrm>
            <a:prstGeom prst="ellips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0" y="2119"/>
              <a:ext cx="2019" cy="798"/>
            </a:xfrm>
            <a:custGeom>
              <a:avLst/>
              <a:gdLst>
                <a:gd name="T0" fmla="*/ 0 w 813"/>
                <a:gd name="T1" fmla="*/ 0 h 320"/>
                <a:gd name="T2" fmla="*/ 515 w 813"/>
                <a:gd name="T3" fmla="*/ 320 h 320"/>
                <a:gd name="T4" fmla="*/ 813 w 813"/>
                <a:gd name="T5" fmla="*/ 1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20">
                  <a:moveTo>
                    <a:pt x="0" y="0"/>
                  </a:moveTo>
                  <a:cubicBezTo>
                    <a:pt x="258" y="0"/>
                    <a:pt x="258" y="320"/>
                    <a:pt x="515" y="320"/>
                  </a:cubicBezTo>
                  <a:cubicBezTo>
                    <a:pt x="670" y="320"/>
                    <a:pt x="732" y="204"/>
                    <a:pt x="813" y="112"/>
                  </a:cubicBezTo>
                </a:path>
              </a:pathLst>
            </a:cu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Oval 76"/>
            <p:cNvSpPr>
              <a:spLocks noChangeArrowheads="1"/>
            </p:cNvSpPr>
            <p:nvPr/>
          </p:nvSpPr>
          <p:spPr bwMode="auto">
            <a:xfrm>
              <a:off x="770" y="1696"/>
              <a:ext cx="988" cy="992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891" y="1815"/>
              <a:ext cx="748" cy="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 flipV="1">
              <a:off x="6354" y="2937"/>
              <a:ext cx="0" cy="249"/>
            </a:xfrm>
            <a:prstGeom prst="lin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Oval 79"/>
            <p:cNvSpPr>
              <a:spLocks noChangeArrowheads="1"/>
            </p:cNvSpPr>
            <p:nvPr/>
          </p:nvSpPr>
          <p:spPr bwMode="auto">
            <a:xfrm>
              <a:off x="6304" y="3189"/>
              <a:ext cx="104" cy="105"/>
            </a:xfrm>
            <a:prstGeom prst="ellipse">
              <a:avLst/>
            </a:pr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80"/>
            <p:cNvSpPr/>
            <p:nvPr/>
          </p:nvSpPr>
          <p:spPr bwMode="auto">
            <a:xfrm>
              <a:off x="5805" y="2119"/>
              <a:ext cx="1872" cy="798"/>
            </a:xfrm>
            <a:custGeom>
              <a:avLst/>
              <a:gdLst>
                <a:gd name="T0" fmla="*/ 0 w 754"/>
                <a:gd name="T1" fmla="*/ 184 h 320"/>
                <a:gd name="T2" fmla="*/ 238 w 754"/>
                <a:gd name="T3" fmla="*/ 320 h 320"/>
                <a:gd name="T4" fmla="*/ 754 w 754"/>
                <a:gd name="T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4" h="320">
                  <a:moveTo>
                    <a:pt x="0" y="184"/>
                  </a:moveTo>
                  <a:cubicBezTo>
                    <a:pt x="59" y="255"/>
                    <a:pt x="123" y="320"/>
                    <a:pt x="238" y="320"/>
                  </a:cubicBezTo>
                  <a:cubicBezTo>
                    <a:pt x="496" y="320"/>
                    <a:pt x="496" y="0"/>
                    <a:pt x="754" y="0"/>
                  </a:cubicBezTo>
                </a:path>
              </a:pathLst>
            </a:custGeom>
            <a:noFill/>
            <a:ln w="47625" cap="flat">
              <a:solidFill>
                <a:srgbClr val="E23931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Oval 81"/>
            <p:cNvSpPr>
              <a:spLocks noChangeArrowheads="1"/>
            </p:cNvSpPr>
            <p:nvPr/>
          </p:nvSpPr>
          <p:spPr bwMode="auto">
            <a:xfrm>
              <a:off x="5902" y="1765"/>
              <a:ext cx="988" cy="993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Oval 82"/>
            <p:cNvSpPr>
              <a:spLocks noChangeArrowheads="1"/>
            </p:cNvSpPr>
            <p:nvPr/>
          </p:nvSpPr>
          <p:spPr bwMode="auto">
            <a:xfrm>
              <a:off x="6021" y="1885"/>
              <a:ext cx="748" cy="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2" name="Oval 61"/>
          <p:cNvSpPr>
            <a:spLocks noChangeArrowheads="1"/>
          </p:cNvSpPr>
          <p:nvPr/>
        </p:nvSpPr>
        <p:spPr bwMode="auto">
          <a:xfrm>
            <a:off x="82768" y="2442170"/>
            <a:ext cx="1430261" cy="1436721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3" name="Oval 62"/>
          <p:cNvSpPr>
            <a:spLocks noChangeArrowheads="1"/>
          </p:cNvSpPr>
          <p:nvPr/>
        </p:nvSpPr>
        <p:spPr bwMode="auto">
          <a:xfrm>
            <a:off x="255037" y="2625030"/>
            <a:ext cx="1085725" cy="108439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4" name="文本框 7"/>
          <p:cNvSpPr txBox="1"/>
          <p:nvPr/>
        </p:nvSpPr>
        <p:spPr bwMode="auto">
          <a:xfrm>
            <a:off x="358974" y="3010680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2017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45" name="文本框 7"/>
          <p:cNvSpPr txBox="1"/>
          <p:nvPr/>
        </p:nvSpPr>
        <p:spPr bwMode="auto">
          <a:xfrm>
            <a:off x="2466005" y="2353233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2018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46" name="文本框 7"/>
          <p:cNvSpPr txBox="1"/>
          <p:nvPr/>
        </p:nvSpPr>
        <p:spPr bwMode="auto">
          <a:xfrm>
            <a:off x="4378836" y="3182816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2019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47" name="文本框 7"/>
          <p:cNvSpPr txBox="1"/>
          <p:nvPr/>
        </p:nvSpPr>
        <p:spPr bwMode="auto">
          <a:xfrm>
            <a:off x="6209150" y="2418261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2020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48" name="文本框 7"/>
          <p:cNvSpPr txBox="1"/>
          <p:nvPr/>
        </p:nvSpPr>
        <p:spPr bwMode="auto">
          <a:xfrm>
            <a:off x="8085282" y="3287462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2021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49" name="文本框 7"/>
          <p:cNvSpPr txBox="1"/>
          <p:nvPr/>
        </p:nvSpPr>
        <p:spPr bwMode="auto">
          <a:xfrm>
            <a:off x="9898939" y="2418261"/>
            <a:ext cx="88551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50" name="îśļïdé"/>
          <p:cNvSpPr/>
          <p:nvPr/>
        </p:nvSpPr>
        <p:spPr>
          <a:xfrm>
            <a:off x="-330132" y="1084653"/>
            <a:ext cx="2334275" cy="7907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建章立制</a:t>
            </a:r>
            <a:endParaRPr kumimoji="1" lang="en-US" altLang="zh-CN" sz="16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规模选育</a:t>
            </a: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>
            <a:off x="822242" y="2042441"/>
            <a:ext cx="0" cy="378312"/>
          </a:xfrm>
          <a:prstGeom prst="line">
            <a:avLst/>
          </a:prstGeom>
          <a:noFill/>
          <a:ln w="47625" cap="flat">
            <a:solidFill>
              <a:srgbClr val="FFFFFF">
                <a:lumMod val="85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8"/>
          <p:cNvSpPr>
            <a:spLocks noChangeArrowheads="1"/>
          </p:cNvSpPr>
          <p:nvPr/>
        </p:nvSpPr>
        <p:spPr bwMode="auto">
          <a:xfrm>
            <a:off x="745518" y="1888460"/>
            <a:ext cx="147659" cy="147282"/>
          </a:xfrm>
          <a:prstGeom prst="ellipse">
            <a:avLst/>
          </a:prstGeom>
          <a:noFill/>
          <a:ln w="47625" cap="flat">
            <a:solidFill>
              <a:srgbClr val="FFFFFF">
                <a:lumMod val="85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4" name="îśļïdé"/>
          <p:cNvSpPr/>
          <p:nvPr/>
        </p:nvSpPr>
        <p:spPr>
          <a:xfrm>
            <a:off x="893177" y="4226154"/>
            <a:ext cx="3095579" cy="8785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系统培育</a:t>
            </a:r>
            <a:r>
              <a:rPr kumimoji="1" lang="en-US" altLang="zh-CN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145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名内训师</a:t>
            </a:r>
            <a:endParaRPr kumimoji="1" lang="en-US" altLang="zh-CN" sz="1200" b="1" dirty="0">
              <a:solidFill>
                <a:srgbClr val="C00000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举办首届说课比赛</a:t>
            </a:r>
            <a:endParaRPr kumimoji="1" lang="en-US" altLang="zh-CN" sz="1200" b="1" dirty="0">
              <a:solidFill>
                <a:srgbClr val="C00000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荣获首届“城轨好讲师”一等奖</a:t>
            </a:r>
          </a:p>
        </p:txBody>
      </p:sp>
      <p:sp>
        <p:nvSpPr>
          <p:cNvPr id="55" name="îśļïdé"/>
          <p:cNvSpPr/>
          <p:nvPr/>
        </p:nvSpPr>
        <p:spPr>
          <a:xfrm>
            <a:off x="3209168" y="962931"/>
            <a:ext cx="3451427" cy="8785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策划首届“锡铁好讲师”大赛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以赛代训培育</a:t>
            </a:r>
            <a:r>
              <a:rPr kumimoji="1" lang="en-US" altLang="zh-CN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129</a:t>
            </a: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名内训师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荣获第二届“城轨好讲师”优秀组织奖</a:t>
            </a:r>
          </a:p>
        </p:txBody>
      </p:sp>
      <p:sp>
        <p:nvSpPr>
          <p:cNvPr id="56" name="îśļïdé"/>
          <p:cNvSpPr/>
          <p:nvPr/>
        </p:nvSpPr>
        <p:spPr>
          <a:xfrm>
            <a:off x="3033194" y="4202479"/>
            <a:ext cx="5473133" cy="8785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举办首届城轨党建联盟微党课大赛</a:t>
            </a:r>
            <a:endParaRPr kumimoji="1" lang="en-US" altLang="zh-CN" sz="1200" b="1" dirty="0">
              <a:solidFill>
                <a:srgbClr val="C00000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联合承办中国企业微课大赛暨第一届轨道交通行业知识赋能大赛</a:t>
            </a:r>
            <a:endParaRPr kumimoji="1" lang="en-US" altLang="zh-CN" sz="1200" b="1" dirty="0">
              <a:solidFill>
                <a:srgbClr val="C00000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rgbClr val="C00000"/>
                </a:solidFill>
                <a:latin typeface="微软雅黑"/>
                <a:ea typeface="微软雅黑" panose="020B0503020204020204" pitchFamily="34" charset="-122"/>
              </a:rPr>
              <a:t>中国企业微课大赛组织奖、百强微课</a:t>
            </a:r>
          </a:p>
        </p:txBody>
      </p:sp>
      <p:sp>
        <p:nvSpPr>
          <p:cNvPr id="58" name="îśļïdé"/>
          <p:cNvSpPr/>
          <p:nvPr/>
        </p:nvSpPr>
        <p:spPr>
          <a:xfrm>
            <a:off x="6861586" y="865389"/>
            <a:ext cx="5235099" cy="11420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举办首届“锡铁安全讲师”大赛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联合承办中国企业微课大赛暨第二届轨道交通行业知识赋能大赛、百强微课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新华报业传媒集团</a:t>
            </a:r>
            <a:r>
              <a:rPr kumimoji="1" lang="en-US" altLang="zh-CN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培训</a:t>
            </a:r>
            <a:r>
              <a:rPr kumimoji="1" lang="en-US" altLang="zh-CN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杂志企业内训师大赛金牌、新锐内训师认证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59" name="îśļïdé"/>
          <p:cNvSpPr/>
          <p:nvPr/>
        </p:nvSpPr>
        <p:spPr>
          <a:xfrm>
            <a:off x="7339534" y="4086096"/>
            <a:ext cx="5235099" cy="13820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tIns="90000" bIns="90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江苏省职业教育教师企业实践基地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轨道交通行业微课大赛“微课开发突出贡献奖”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新华报业传媒集团</a:t>
            </a:r>
            <a:r>
              <a:rPr kumimoji="1" lang="en-US" altLang="zh-CN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《</a:t>
            </a: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培训</a:t>
            </a:r>
            <a:r>
              <a:rPr kumimoji="1" lang="en-US" altLang="zh-CN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》</a:t>
            </a: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杂志企业内训师大赛金摇篮奖、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200" b="1" dirty="0">
                <a:solidFill>
                  <a:schemeClr val="tx1"/>
                </a:solidFill>
                <a:latin typeface="微软雅黑"/>
                <a:ea typeface="微软雅黑" panose="020B0503020204020204" pitchFamily="34" charset="-122"/>
              </a:rPr>
              <a:t>企业人才发展优秀项目、新锐内训师认证</a:t>
            </a:r>
            <a:endParaRPr kumimoji="1" lang="en-US" altLang="zh-CN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1200" b="1" dirty="0">
              <a:solidFill>
                <a:schemeClr val="tx1"/>
              </a:solidFill>
              <a:latin typeface="微软雅黑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52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46797" y="1007530"/>
            <a:ext cx="10361296" cy="3601401"/>
            <a:chOff x="1549" y="3114"/>
            <a:chExt cx="16317" cy="5671"/>
          </a:xfrm>
        </p:grpSpPr>
        <p:grpSp>
          <p:nvGrpSpPr>
            <p:cNvPr id="8" name="组合 7"/>
            <p:cNvGrpSpPr/>
            <p:nvPr/>
          </p:nvGrpSpPr>
          <p:grpSpPr>
            <a:xfrm>
              <a:off x="1549" y="3114"/>
              <a:ext cx="16317" cy="5671"/>
              <a:chOff x="1093350" y="2665776"/>
              <a:chExt cx="9456619" cy="334122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093350" y="3820687"/>
                <a:ext cx="9456619" cy="965576"/>
                <a:chOff x="6096000" y="2028064"/>
                <a:chExt cx="9456619" cy="965576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6096000" y="2028064"/>
                  <a:ext cx="9456619" cy="965576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5715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6096000" y="2028064"/>
                  <a:ext cx="971336" cy="964987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0000">
                      <a:srgbClr val="C00000"/>
                    </a:gs>
                  </a:gsLst>
                  <a:lin ang="2700000" scaled="0"/>
                </a:gradFill>
                <a:ln w="57150" cap="rnd" cmpd="sng" algn="ctr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rgbClr val="960612">
                      <a:alpha val="20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行业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需求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093350" y="5026105"/>
                <a:ext cx="9456619" cy="980893"/>
                <a:chOff x="6096000" y="3233482"/>
                <a:chExt cx="9456619" cy="980893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6096000" y="3233482"/>
                  <a:ext cx="9456619" cy="980893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5715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6112807" y="3239962"/>
                  <a:ext cx="954529" cy="974413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0000">
                      <a:srgbClr val="C00000"/>
                    </a:gs>
                  </a:gsLst>
                  <a:lin ang="2700000" scaled="0"/>
                </a:gradFill>
                <a:ln w="57150" cap="rnd" cmpd="sng" algn="ctr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rgbClr val="960612">
                      <a:alpha val="20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企业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发展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7212160" y="3239218"/>
                  <a:ext cx="8049256" cy="9750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200">
                      <a:solidFill>
                        <a:schemeClr val="bg1">
                          <a:lumMod val="50000"/>
                        </a:schemeClr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人才培养是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企业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重要管理职能，也是企业发展的原动力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。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基于城轨企业人才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需求量大、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供需失衡，行业属性明显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自我培养需求突出的特性，结合行业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师资水平参差不齐、标准不一的情况，建立科学、合理、系统的内训师任职、培养、鉴定标准化体系迫在眉睫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。</a:t>
                  </a: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093350" y="2665776"/>
                <a:ext cx="9456619" cy="974920"/>
                <a:chOff x="6096000" y="4435448"/>
                <a:chExt cx="9456619" cy="974920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6096000" y="4451944"/>
                  <a:ext cx="9456619" cy="939065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57150" cap="rnd" cmpd="sng" algn="ctr">
                  <a:noFill/>
                  <a:prstDash val="solid"/>
                  <a:round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6096000" y="4451944"/>
                  <a:ext cx="971336" cy="939065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60000">
                      <a:srgbClr val="C00000"/>
                    </a:gs>
                  </a:gsLst>
                  <a:lin ang="2700000" scaled="0"/>
                </a:gradFill>
                <a:ln w="57150" cap="rnd" cmpd="sng" algn="ctr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rgbClr val="960612">
                      <a:alpha val="20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国家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政策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7213319" y="4435448"/>
                  <a:ext cx="8049256" cy="974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200">
                      <a:solidFill>
                        <a:schemeClr val="bg1">
                          <a:lumMod val="50000"/>
                        </a:schemeClr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党的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二十大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提出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：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“坚持教育优先发展、科技自立自强、人才引领驱动，加快建设教育强国、科技强国、人才强国，全面提高人才自主培养质量” 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这意味着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 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企业人才发展将从重规模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 </a:t>
                  </a:r>
                  <a:r>
                    <a:rPr kumimoji="0" lang="en-US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重数量向重水平、重能力转变</a:t>
                  </a: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。</a:t>
                  </a: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因此，企业人才培养质量的提升非常关键。</a:t>
                  </a:r>
                </a:p>
              </p:txBody>
            </p:sp>
          </p:grpSp>
        </p:grpSp>
        <p:sp>
          <p:nvSpPr>
            <p:cNvPr id="9" name="文本框 8"/>
            <p:cNvSpPr txBox="1"/>
            <p:nvPr/>
          </p:nvSpPr>
          <p:spPr>
            <a:xfrm>
              <a:off x="3363" y="5056"/>
              <a:ext cx="13889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中国城市轨道交通协会在《城市轨道交通人才培养规划（2021-2025）》中指出行业师资培养中存在的问题：“师资力量仍需进一步完善。城轨交通企业内部师资数量不足、来源单一，专职培训师数量极少，内部师资教学能力和教学技巧有待提升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590" y="4790"/>
              <a:ext cx="13527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3544" y="6873"/>
              <a:ext cx="13527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</p:cxnSp>
      </p:grpSp>
      <p:sp>
        <p:nvSpPr>
          <p:cNvPr id="23" name="文本框 22"/>
          <p:cNvSpPr txBox="1"/>
          <p:nvPr/>
        </p:nvSpPr>
        <p:spPr>
          <a:xfrm>
            <a:off x="1045210" y="5239315"/>
            <a:ext cx="10091420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46162" y="4853091"/>
            <a:ext cx="10362565" cy="9146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编制背景</a:t>
            </a:r>
          </a:p>
        </p:txBody>
      </p:sp>
      <p:sp>
        <p:nvSpPr>
          <p:cNvPr id="26" name="îSlîḍè"/>
          <p:cNvSpPr/>
          <p:nvPr/>
        </p:nvSpPr>
        <p:spPr>
          <a:xfrm>
            <a:off x="2935641" y="173513"/>
            <a:ext cx="2520913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algn="ctr" defTabSz="9137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内训师培养迫在眉睫</a:t>
            </a:r>
          </a:p>
        </p:txBody>
      </p:sp>
      <p:sp>
        <p:nvSpPr>
          <p:cNvPr id="27" name="íṩḻîḍé"/>
          <p:cNvSpPr txBox="1"/>
          <p:nvPr/>
        </p:nvSpPr>
        <p:spPr>
          <a:xfrm>
            <a:off x="640373" y="5061523"/>
            <a:ext cx="846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新形势下，内训师队伍建设对人才培养至关重要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86047" y="149441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编制过程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81554" y="270656"/>
            <a:ext cx="10204589" cy="4507630"/>
            <a:chOff x="0" y="1371787"/>
            <a:chExt cx="11277600" cy="4772523"/>
          </a:xfrm>
        </p:grpSpPr>
        <p:grpSp>
          <p:nvGrpSpPr>
            <p:cNvPr id="47" name="4675e6d6-624e-448d-9914-e2be31ec61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0" y="1371787"/>
              <a:ext cx="11277600" cy="4772523"/>
              <a:chOff x="0" y="1371787"/>
              <a:chExt cx="11277600" cy="4772523"/>
            </a:xfrm>
          </p:grpSpPr>
          <p:grpSp>
            <p:nvGrpSpPr>
              <p:cNvPr id="49" name="ïš1iḋé"/>
              <p:cNvGrpSpPr/>
              <p:nvPr/>
            </p:nvGrpSpPr>
            <p:grpSpPr>
              <a:xfrm>
                <a:off x="0" y="1977122"/>
                <a:ext cx="11277600" cy="4167188"/>
                <a:chOff x="0" y="1455737"/>
                <a:chExt cx="8953500" cy="4167188"/>
              </a:xfrm>
            </p:grpSpPr>
            <p:sp>
              <p:nvSpPr>
                <p:cNvPr id="56" name="ïśľiďè"/>
                <p:cNvSpPr/>
                <p:nvPr/>
              </p:nvSpPr>
              <p:spPr bwMode="auto">
                <a:xfrm>
                  <a:off x="8083550" y="1455737"/>
                  <a:ext cx="869950" cy="857250"/>
                </a:xfrm>
                <a:custGeom>
                  <a:avLst/>
                  <a:gdLst>
                    <a:gd name="T0" fmla="*/ 1471 w 1643"/>
                    <a:gd name="T1" fmla="*/ 199 h 1621"/>
                    <a:gd name="T2" fmla="*/ 1553 w 1643"/>
                    <a:gd name="T3" fmla="*/ 106 h 1621"/>
                    <a:gd name="T4" fmla="*/ 1610 w 1643"/>
                    <a:gd name="T5" fmla="*/ 40 h 1621"/>
                    <a:gd name="T6" fmla="*/ 1639 w 1643"/>
                    <a:gd name="T7" fmla="*/ 4 h 1621"/>
                    <a:gd name="T8" fmla="*/ 1637 w 1643"/>
                    <a:gd name="T9" fmla="*/ 14 h 1621"/>
                    <a:gd name="T10" fmla="*/ 1585 w 1643"/>
                    <a:gd name="T11" fmla="*/ 113 h 1621"/>
                    <a:gd name="T12" fmla="*/ 1513 w 1643"/>
                    <a:gd name="T13" fmla="*/ 240 h 1621"/>
                    <a:gd name="T14" fmla="*/ 1449 w 1643"/>
                    <a:gd name="T15" fmla="*/ 346 h 1621"/>
                    <a:gd name="T16" fmla="*/ 1373 w 1643"/>
                    <a:gd name="T17" fmla="*/ 466 h 1621"/>
                    <a:gd name="T18" fmla="*/ 1286 w 1643"/>
                    <a:gd name="T19" fmla="*/ 596 h 1621"/>
                    <a:gd name="T20" fmla="*/ 1142 w 1643"/>
                    <a:gd name="T21" fmla="*/ 750 h 1621"/>
                    <a:gd name="T22" fmla="*/ 944 w 1643"/>
                    <a:gd name="T23" fmla="*/ 922 h 1621"/>
                    <a:gd name="T24" fmla="*/ 746 w 1643"/>
                    <a:gd name="T25" fmla="*/ 1088 h 1621"/>
                    <a:gd name="T26" fmla="*/ 558 w 1643"/>
                    <a:gd name="T27" fmla="*/ 1242 h 1621"/>
                    <a:gd name="T28" fmla="*/ 388 w 1643"/>
                    <a:gd name="T29" fmla="*/ 1379 h 1621"/>
                    <a:gd name="T30" fmla="*/ 246 w 1643"/>
                    <a:gd name="T31" fmla="*/ 1491 h 1621"/>
                    <a:gd name="T32" fmla="*/ 142 w 1643"/>
                    <a:gd name="T33" fmla="*/ 1571 h 1621"/>
                    <a:gd name="T34" fmla="*/ 86 w 1643"/>
                    <a:gd name="T35" fmla="*/ 1615 h 1621"/>
                    <a:gd name="T36" fmla="*/ 0 w 1643"/>
                    <a:gd name="T37" fmla="*/ 1582 h 1621"/>
                    <a:gd name="T38" fmla="*/ 24 w 1643"/>
                    <a:gd name="T39" fmla="*/ 1564 h 1621"/>
                    <a:gd name="T40" fmla="*/ 91 w 1643"/>
                    <a:gd name="T41" fmla="*/ 1513 h 1621"/>
                    <a:gd name="T42" fmla="*/ 192 w 1643"/>
                    <a:gd name="T43" fmla="*/ 1435 h 1621"/>
                    <a:gd name="T44" fmla="*/ 319 w 1643"/>
                    <a:gd name="T45" fmla="*/ 1336 h 1621"/>
                    <a:gd name="T46" fmla="*/ 463 w 1643"/>
                    <a:gd name="T47" fmla="*/ 1222 h 1621"/>
                    <a:gd name="T48" fmla="*/ 617 w 1643"/>
                    <a:gd name="T49" fmla="*/ 1097 h 1621"/>
                    <a:gd name="T50" fmla="*/ 772 w 1643"/>
                    <a:gd name="T51" fmla="*/ 968 h 1621"/>
                    <a:gd name="T52" fmla="*/ 919 w 1643"/>
                    <a:gd name="T53" fmla="*/ 840 h 1621"/>
                    <a:gd name="T54" fmla="*/ 985 w 1643"/>
                    <a:gd name="T55" fmla="*/ 778 h 1621"/>
                    <a:gd name="T56" fmla="*/ 1048 w 1643"/>
                    <a:gd name="T57" fmla="*/ 718 h 1621"/>
                    <a:gd name="T58" fmla="*/ 1154 w 1643"/>
                    <a:gd name="T59" fmla="*/ 607 h 1621"/>
                    <a:gd name="T60" fmla="*/ 1241 w 1643"/>
                    <a:gd name="T61" fmla="*/ 507 h 1621"/>
                    <a:gd name="T62" fmla="*/ 1310 w 1643"/>
                    <a:gd name="T63" fmla="*/ 421 h 1621"/>
                    <a:gd name="T64" fmla="*/ 1360 w 1643"/>
                    <a:gd name="T65" fmla="*/ 350 h 1621"/>
                    <a:gd name="T66" fmla="*/ 1394 w 1643"/>
                    <a:gd name="T67" fmla="*/ 298 h 1621"/>
                    <a:gd name="T68" fmla="*/ 1420 w 1643"/>
                    <a:gd name="T69" fmla="*/ 253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43" h="1621">
                      <a:moveTo>
                        <a:pt x="1420" y="253"/>
                      </a:moveTo>
                      <a:lnTo>
                        <a:pt x="1471" y="199"/>
                      </a:lnTo>
                      <a:lnTo>
                        <a:pt x="1515" y="149"/>
                      </a:lnTo>
                      <a:lnTo>
                        <a:pt x="1553" y="106"/>
                      </a:lnTo>
                      <a:lnTo>
                        <a:pt x="1585" y="70"/>
                      </a:lnTo>
                      <a:lnTo>
                        <a:pt x="1610" y="40"/>
                      </a:lnTo>
                      <a:lnTo>
                        <a:pt x="1628" y="18"/>
                      </a:lnTo>
                      <a:lnTo>
                        <a:pt x="1639" y="4"/>
                      </a:lnTo>
                      <a:lnTo>
                        <a:pt x="1643" y="0"/>
                      </a:lnTo>
                      <a:lnTo>
                        <a:pt x="1637" y="14"/>
                      </a:lnTo>
                      <a:lnTo>
                        <a:pt x="1618" y="52"/>
                      </a:lnTo>
                      <a:lnTo>
                        <a:pt x="1585" y="113"/>
                      </a:lnTo>
                      <a:lnTo>
                        <a:pt x="1540" y="194"/>
                      </a:lnTo>
                      <a:lnTo>
                        <a:pt x="1513" y="240"/>
                      </a:lnTo>
                      <a:lnTo>
                        <a:pt x="1483" y="292"/>
                      </a:lnTo>
                      <a:lnTo>
                        <a:pt x="1449" y="346"/>
                      </a:lnTo>
                      <a:lnTo>
                        <a:pt x="1414" y="404"/>
                      </a:lnTo>
                      <a:lnTo>
                        <a:pt x="1373" y="466"/>
                      </a:lnTo>
                      <a:lnTo>
                        <a:pt x="1331" y="530"/>
                      </a:lnTo>
                      <a:lnTo>
                        <a:pt x="1286" y="596"/>
                      </a:lnTo>
                      <a:lnTo>
                        <a:pt x="1237" y="664"/>
                      </a:lnTo>
                      <a:lnTo>
                        <a:pt x="1142" y="750"/>
                      </a:lnTo>
                      <a:lnTo>
                        <a:pt x="1043" y="836"/>
                      </a:lnTo>
                      <a:lnTo>
                        <a:pt x="944" y="922"/>
                      </a:lnTo>
                      <a:lnTo>
                        <a:pt x="845" y="1006"/>
                      </a:lnTo>
                      <a:lnTo>
                        <a:pt x="746" y="1088"/>
                      </a:lnTo>
                      <a:lnTo>
                        <a:pt x="650" y="1167"/>
                      </a:lnTo>
                      <a:lnTo>
                        <a:pt x="558" y="1242"/>
                      </a:lnTo>
                      <a:lnTo>
                        <a:pt x="469" y="1313"/>
                      </a:lnTo>
                      <a:lnTo>
                        <a:pt x="388" y="1379"/>
                      </a:lnTo>
                      <a:lnTo>
                        <a:pt x="313" y="1438"/>
                      </a:lnTo>
                      <a:lnTo>
                        <a:pt x="246" y="1491"/>
                      </a:lnTo>
                      <a:lnTo>
                        <a:pt x="189" y="1535"/>
                      </a:lnTo>
                      <a:lnTo>
                        <a:pt x="142" y="1571"/>
                      </a:lnTo>
                      <a:lnTo>
                        <a:pt x="108" y="1599"/>
                      </a:lnTo>
                      <a:lnTo>
                        <a:pt x="86" y="1615"/>
                      </a:lnTo>
                      <a:lnTo>
                        <a:pt x="79" y="1621"/>
                      </a:lnTo>
                      <a:lnTo>
                        <a:pt x="0" y="1582"/>
                      </a:lnTo>
                      <a:lnTo>
                        <a:pt x="6" y="1576"/>
                      </a:lnTo>
                      <a:lnTo>
                        <a:pt x="24" y="1564"/>
                      </a:lnTo>
                      <a:lnTo>
                        <a:pt x="53" y="1542"/>
                      </a:lnTo>
                      <a:lnTo>
                        <a:pt x="91" y="1513"/>
                      </a:lnTo>
                      <a:lnTo>
                        <a:pt x="137" y="1477"/>
                      </a:lnTo>
                      <a:lnTo>
                        <a:pt x="192" y="1435"/>
                      </a:lnTo>
                      <a:lnTo>
                        <a:pt x="252" y="1388"/>
                      </a:lnTo>
                      <a:lnTo>
                        <a:pt x="319" y="1336"/>
                      </a:lnTo>
                      <a:lnTo>
                        <a:pt x="389" y="1280"/>
                      </a:lnTo>
                      <a:lnTo>
                        <a:pt x="463" y="1222"/>
                      </a:lnTo>
                      <a:lnTo>
                        <a:pt x="539" y="1161"/>
                      </a:lnTo>
                      <a:lnTo>
                        <a:pt x="617" y="1097"/>
                      </a:lnTo>
                      <a:lnTo>
                        <a:pt x="694" y="1033"/>
                      </a:lnTo>
                      <a:lnTo>
                        <a:pt x="772" y="968"/>
                      </a:lnTo>
                      <a:lnTo>
                        <a:pt x="847" y="904"/>
                      </a:lnTo>
                      <a:lnTo>
                        <a:pt x="919" y="840"/>
                      </a:lnTo>
                      <a:lnTo>
                        <a:pt x="952" y="808"/>
                      </a:lnTo>
                      <a:lnTo>
                        <a:pt x="985" y="778"/>
                      </a:lnTo>
                      <a:lnTo>
                        <a:pt x="1017" y="748"/>
                      </a:lnTo>
                      <a:lnTo>
                        <a:pt x="1048" y="718"/>
                      </a:lnTo>
                      <a:lnTo>
                        <a:pt x="1104" y="661"/>
                      </a:lnTo>
                      <a:lnTo>
                        <a:pt x="1154" y="607"/>
                      </a:lnTo>
                      <a:lnTo>
                        <a:pt x="1201" y="555"/>
                      </a:lnTo>
                      <a:lnTo>
                        <a:pt x="1241" y="507"/>
                      </a:lnTo>
                      <a:lnTo>
                        <a:pt x="1278" y="462"/>
                      </a:lnTo>
                      <a:lnTo>
                        <a:pt x="1310" y="421"/>
                      </a:lnTo>
                      <a:lnTo>
                        <a:pt x="1336" y="384"/>
                      </a:lnTo>
                      <a:lnTo>
                        <a:pt x="1360" y="350"/>
                      </a:lnTo>
                      <a:lnTo>
                        <a:pt x="1379" y="322"/>
                      </a:lnTo>
                      <a:lnTo>
                        <a:pt x="1394" y="298"/>
                      </a:lnTo>
                      <a:lnTo>
                        <a:pt x="1414" y="265"/>
                      </a:lnTo>
                      <a:lnTo>
                        <a:pt x="1420" y="253"/>
                      </a:lnTo>
                      <a:lnTo>
                        <a:pt x="1420" y="253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ṥļîḋê"/>
                <p:cNvSpPr/>
                <p:nvPr/>
              </p:nvSpPr>
              <p:spPr bwMode="auto">
                <a:xfrm>
                  <a:off x="0" y="5487987"/>
                  <a:ext cx="1719263" cy="134938"/>
                </a:xfrm>
                <a:custGeom>
                  <a:avLst/>
                  <a:gdLst>
                    <a:gd name="T0" fmla="*/ 0 w 3248"/>
                    <a:gd name="T1" fmla="*/ 255 h 255"/>
                    <a:gd name="T2" fmla="*/ 0 w 3248"/>
                    <a:gd name="T3" fmla="*/ 91 h 255"/>
                    <a:gd name="T4" fmla="*/ 18 w 3248"/>
                    <a:gd name="T5" fmla="*/ 91 h 255"/>
                    <a:gd name="T6" fmla="*/ 70 w 3248"/>
                    <a:gd name="T7" fmla="*/ 91 h 255"/>
                    <a:gd name="T8" fmla="*/ 152 w 3248"/>
                    <a:gd name="T9" fmla="*/ 90 h 255"/>
                    <a:gd name="T10" fmla="*/ 260 w 3248"/>
                    <a:gd name="T11" fmla="*/ 89 h 255"/>
                    <a:gd name="T12" fmla="*/ 391 w 3248"/>
                    <a:gd name="T13" fmla="*/ 88 h 255"/>
                    <a:gd name="T14" fmla="*/ 541 w 3248"/>
                    <a:gd name="T15" fmla="*/ 86 h 255"/>
                    <a:gd name="T16" fmla="*/ 707 w 3248"/>
                    <a:gd name="T17" fmla="*/ 83 h 255"/>
                    <a:gd name="T18" fmla="*/ 884 w 3248"/>
                    <a:gd name="T19" fmla="*/ 81 h 255"/>
                    <a:gd name="T20" fmla="*/ 1069 w 3248"/>
                    <a:gd name="T21" fmla="*/ 78 h 255"/>
                    <a:gd name="T22" fmla="*/ 1258 w 3248"/>
                    <a:gd name="T23" fmla="*/ 75 h 255"/>
                    <a:gd name="T24" fmla="*/ 1449 w 3248"/>
                    <a:gd name="T25" fmla="*/ 72 h 255"/>
                    <a:gd name="T26" fmla="*/ 1635 w 3248"/>
                    <a:gd name="T27" fmla="*/ 69 h 255"/>
                    <a:gd name="T28" fmla="*/ 1815 w 3248"/>
                    <a:gd name="T29" fmla="*/ 64 h 255"/>
                    <a:gd name="T30" fmla="*/ 1984 w 3248"/>
                    <a:gd name="T31" fmla="*/ 59 h 255"/>
                    <a:gd name="T32" fmla="*/ 2138 w 3248"/>
                    <a:gd name="T33" fmla="*/ 55 h 255"/>
                    <a:gd name="T34" fmla="*/ 2275 w 3248"/>
                    <a:gd name="T35" fmla="*/ 50 h 255"/>
                    <a:gd name="T36" fmla="*/ 2396 w 3248"/>
                    <a:gd name="T37" fmla="*/ 43 h 255"/>
                    <a:gd name="T38" fmla="*/ 2509 w 3248"/>
                    <a:gd name="T39" fmla="*/ 39 h 255"/>
                    <a:gd name="T40" fmla="*/ 2612 w 3248"/>
                    <a:gd name="T41" fmla="*/ 34 h 255"/>
                    <a:gd name="T42" fmla="*/ 2706 w 3248"/>
                    <a:gd name="T43" fmla="*/ 29 h 255"/>
                    <a:gd name="T44" fmla="*/ 2791 w 3248"/>
                    <a:gd name="T45" fmla="*/ 24 h 255"/>
                    <a:gd name="T46" fmla="*/ 2868 w 3248"/>
                    <a:gd name="T47" fmla="*/ 21 h 255"/>
                    <a:gd name="T48" fmla="*/ 2936 w 3248"/>
                    <a:gd name="T49" fmla="*/ 17 h 255"/>
                    <a:gd name="T50" fmla="*/ 2996 w 3248"/>
                    <a:gd name="T51" fmla="*/ 14 h 255"/>
                    <a:gd name="T52" fmla="*/ 3048 w 3248"/>
                    <a:gd name="T53" fmla="*/ 10 h 255"/>
                    <a:gd name="T54" fmla="*/ 3092 w 3248"/>
                    <a:gd name="T55" fmla="*/ 7 h 255"/>
                    <a:gd name="T56" fmla="*/ 3129 w 3248"/>
                    <a:gd name="T57" fmla="*/ 5 h 255"/>
                    <a:gd name="T58" fmla="*/ 3160 w 3248"/>
                    <a:gd name="T59" fmla="*/ 3 h 255"/>
                    <a:gd name="T60" fmla="*/ 3182 w 3248"/>
                    <a:gd name="T61" fmla="*/ 2 h 255"/>
                    <a:gd name="T62" fmla="*/ 3198 w 3248"/>
                    <a:gd name="T63" fmla="*/ 1 h 255"/>
                    <a:gd name="T64" fmla="*/ 3207 w 3248"/>
                    <a:gd name="T65" fmla="*/ 0 h 255"/>
                    <a:gd name="T66" fmla="*/ 3211 w 3248"/>
                    <a:gd name="T67" fmla="*/ 0 h 255"/>
                    <a:gd name="T68" fmla="*/ 3247 w 3248"/>
                    <a:gd name="T69" fmla="*/ 159 h 255"/>
                    <a:gd name="T70" fmla="*/ 3248 w 3248"/>
                    <a:gd name="T71" fmla="*/ 159 h 255"/>
                    <a:gd name="T72" fmla="*/ 3248 w 3248"/>
                    <a:gd name="T73" fmla="*/ 160 h 255"/>
                    <a:gd name="T74" fmla="*/ 3237 w 3248"/>
                    <a:gd name="T75" fmla="*/ 161 h 255"/>
                    <a:gd name="T76" fmla="*/ 3211 w 3248"/>
                    <a:gd name="T77" fmla="*/ 163 h 255"/>
                    <a:gd name="T78" fmla="*/ 3197 w 3248"/>
                    <a:gd name="T79" fmla="*/ 163 h 255"/>
                    <a:gd name="T80" fmla="*/ 3155 w 3248"/>
                    <a:gd name="T81" fmla="*/ 166 h 255"/>
                    <a:gd name="T82" fmla="*/ 3086 w 3248"/>
                    <a:gd name="T83" fmla="*/ 169 h 255"/>
                    <a:gd name="T84" fmla="*/ 2991 w 3248"/>
                    <a:gd name="T85" fmla="*/ 174 h 255"/>
                    <a:gd name="T86" fmla="*/ 2869 w 3248"/>
                    <a:gd name="T87" fmla="*/ 181 h 255"/>
                    <a:gd name="T88" fmla="*/ 2723 w 3248"/>
                    <a:gd name="T89" fmla="*/ 187 h 255"/>
                    <a:gd name="T90" fmla="*/ 2552 w 3248"/>
                    <a:gd name="T91" fmla="*/ 195 h 255"/>
                    <a:gd name="T92" fmla="*/ 2356 w 3248"/>
                    <a:gd name="T93" fmla="*/ 202 h 255"/>
                    <a:gd name="T94" fmla="*/ 2137 w 3248"/>
                    <a:gd name="T95" fmla="*/ 210 h 255"/>
                    <a:gd name="T96" fmla="*/ 1895 w 3248"/>
                    <a:gd name="T97" fmla="*/ 218 h 255"/>
                    <a:gd name="T98" fmla="*/ 1632 w 3248"/>
                    <a:gd name="T99" fmla="*/ 226 h 255"/>
                    <a:gd name="T100" fmla="*/ 1346 w 3248"/>
                    <a:gd name="T101" fmla="*/ 234 h 255"/>
                    <a:gd name="T102" fmla="*/ 1040 w 3248"/>
                    <a:gd name="T103" fmla="*/ 240 h 255"/>
                    <a:gd name="T104" fmla="*/ 713 w 3248"/>
                    <a:gd name="T105" fmla="*/ 246 h 255"/>
                    <a:gd name="T106" fmla="*/ 366 w 3248"/>
                    <a:gd name="T107" fmla="*/ 252 h 255"/>
                    <a:gd name="T108" fmla="*/ 0 w 3248"/>
                    <a:gd name="T10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248" h="255">
                      <a:moveTo>
                        <a:pt x="0" y="255"/>
                      </a:move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70" y="91"/>
                      </a:lnTo>
                      <a:lnTo>
                        <a:pt x="152" y="90"/>
                      </a:lnTo>
                      <a:lnTo>
                        <a:pt x="260" y="89"/>
                      </a:lnTo>
                      <a:lnTo>
                        <a:pt x="391" y="88"/>
                      </a:lnTo>
                      <a:lnTo>
                        <a:pt x="541" y="86"/>
                      </a:lnTo>
                      <a:lnTo>
                        <a:pt x="707" y="83"/>
                      </a:lnTo>
                      <a:lnTo>
                        <a:pt x="884" y="81"/>
                      </a:lnTo>
                      <a:lnTo>
                        <a:pt x="1069" y="78"/>
                      </a:lnTo>
                      <a:lnTo>
                        <a:pt x="1258" y="75"/>
                      </a:lnTo>
                      <a:lnTo>
                        <a:pt x="1449" y="72"/>
                      </a:lnTo>
                      <a:lnTo>
                        <a:pt x="1635" y="69"/>
                      </a:lnTo>
                      <a:lnTo>
                        <a:pt x="1815" y="64"/>
                      </a:lnTo>
                      <a:lnTo>
                        <a:pt x="1984" y="59"/>
                      </a:lnTo>
                      <a:lnTo>
                        <a:pt x="2138" y="55"/>
                      </a:lnTo>
                      <a:lnTo>
                        <a:pt x="2275" y="50"/>
                      </a:lnTo>
                      <a:lnTo>
                        <a:pt x="2396" y="43"/>
                      </a:lnTo>
                      <a:lnTo>
                        <a:pt x="2509" y="39"/>
                      </a:lnTo>
                      <a:lnTo>
                        <a:pt x="2612" y="34"/>
                      </a:lnTo>
                      <a:lnTo>
                        <a:pt x="2706" y="29"/>
                      </a:lnTo>
                      <a:lnTo>
                        <a:pt x="2791" y="24"/>
                      </a:lnTo>
                      <a:lnTo>
                        <a:pt x="2868" y="21"/>
                      </a:lnTo>
                      <a:lnTo>
                        <a:pt x="2936" y="17"/>
                      </a:lnTo>
                      <a:lnTo>
                        <a:pt x="2996" y="14"/>
                      </a:lnTo>
                      <a:lnTo>
                        <a:pt x="3048" y="10"/>
                      </a:lnTo>
                      <a:lnTo>
                        <a:pt x="3092" y="7"/>
                      </a:lnTo>
                      <a:lnTo>
                        <a:pt x="3129" y="5"/>
                      </a:lnTo>
                      <a:lnTo>
                        <a:pt x="3160" y="3"/>
                      </a:lnTo>
                      <a:lnTo>
                        <a:pt x="3182" y="2"/>
                      </a:lnTo>
                      <a:lnTo>
                        <a:pt x="3198" y="1"/>
                      </a:lnTo>
                      <a:lnTo>
                        <a:pt x="3207" y="0"/>
                      </a:lnTo>
                      <a:lnTo>
                        <a:pt x="3211" y="0"/>
                      </a:lnTo>
                      <a:lnTo>
                        <a:pt x="3247" y="159"/>
                      </a:lnTo>
                      <a:lnTo>
                        <a:pt x="3248" y="159"/>
                      </a:lnTo>
                      <a:lnTo>
                        <a:pt x="3248" y="160"/>
                      </a:lnTo>
                      <a:lnTo>
                        <a:pt x="3237" y="161"/>
                      </a:lnTo>
                      <a:lnTo>
                        <a:pt x="3211" y="163"/>
                      </a:lnTo>
                      <a:lnTo>
                        <a:pt x="3197" y="163"/>
                      </a:lnTo>
                      <a:lnTo>
                        <a:pt x="3155" y="166"/>
                      </a:lnTo>
                      <a:lnTo>
                        <a:pt x="3086" y="169"/>
                      </a:lnTo>
                      <a:lnTo>
                        <a:pt x="2991" y="174"/>
                      </a:lnTo>
                      <a:lnTo>
                        <a:pt x="2869" y="181"/>
                      </a:lnTo>
                      <a:lnTo>
                        <a:pt x="2723" y="187"/>
                      </a:lnTo>
                      <a:lnTo>
                        <a:pt x="2552" y="195"/>
                      </a:lnTo>
                      <a:lnTo>
                        <a:pt x="2356" y="202"/>
                      </a:lnTo>
                      <a:lnTo>
                        <a:pt x="2137" y="210"/>
                      </a:lnTo>
                      <a:lnTo>
                        <a:pt x="1895" y="218"/>
                      </a:lnTo>
                      <a:lnTo>
                        <a:pt x="1632" y="226"/>
                      </a:lnTo>
                      <a:lnTo>
                        <a:pt x="1346" y="234"/>
                      </a:lnTo>
                      <a:lnTo>
                        <a:pt x="1040" y="240"/>
                      </a:lnTo>
                      <a:lnTo>
                        <a:pt x="713" y="246"/>
                      </a:lnTo>
                      <a:lnTo>
                        <a:pt x="366" y="252"/>
                      </a:lnTo>
                      <a:lnTo>
                        <a:pt x="0" y="255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 fontScale="325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şlíďe"/>
                <p:cNvSpPr/>
                <p:nvPr/>
              </p:nvSpPr>
              <p:spPr bwMode="auto">
                <a:xfrm>
                  <a:off x="1879600" y="4813300"/>
                  <a:ext cx="1460500" cy="747713"/>
                </a:xfrm>
                <a:custGeom>
                  <a:avLst/>
                  <a:gdLst>
                    <a:gd name="T0" fmla="*/ 137 w 2761"/>
                    <a:gd name="T1" fmla="*/ 1408 h 1414"/>
                    <a:gd name="T2" fmla="*/ 354 w 2761"/>
                    <a:gd name="T3" fmla="*/ 1391 h 1414"/>
                    <a:gd name="T4" fmla="*/ 538 w 2761"/>
                    <a:gd name="T5" fmla="*/ 1372 h 1414"/>
                    <a:gd name="T6" fmla="*/ 669 w 2761"/>
                    <a:gd name="T7" fmla="*/ 1357 h 1414"/>
                    <a:gd name="T8" fmla="*/ 804 w 2761"/>
                    <a:gd name="T9" fmla="*/ 1338 h 1414"/>
                    <a:gd name="T10" fmla="*/ 941 w 2761"/>
                    <a:gd name="T11" fmla="*/ 1317 h 1414"/>
                    <a:gd name="T12" fmla="*/ 1080 w 2761"/>
                    <a:gd name="T13" fmla="*/ 1292 h 1414"/>
                    <a:gd name="T14" fmla="*/ 1219 w 2761"/>
                    <a:gd name="T15" fmla="*/ 1263 h 1414"/>
                    <a:gd name="T16" fmla="*/ 1357 w 2761"/>
                    <a:gd name="T17" fmla="*/ 1230 h 1414"/>
                    <a:gd name="T18" fmla="*/ 1493 w 2761"/>
                    <a:gd name="T19" fmla="*/ 1194 h 1414"/>
                    <a:gd name="T20" fmla="*/ 1624 w 2761"/>
                    <a:gd name="T21" fmla="*/ 1153 h 1414"/>
                    <a:gd name="T22" fmla="*/ 1751 w 2761"/>
                    <a:gd name="T23" fmla="*/ 1108 h 1414"/>
                    <a:gd name="T24" fmla="*/ 1872 w 2761"/>
                    <a:gd name="T25" fmla="*/ 1057 h 1414"/>
                    <a:gd name="T26" fmla="*/ 1984 w 2761"/>
                    <a:gd name="T27" fmla="*/ 1001 h 1414"/>
                    <a:gd name="T28" fmla="*/ 2105 w 2761"/>
                    <a:gd name="T29" fmla="*/ 929 h 1414"/>
                    <a:gd name="T30" fmla="*/ 2228 w 2761"/>
                    <a:gd name="T31" fmla="*/ 846 h 1414"/>
                    <a:gd name="T32" fmla="*/ 2334 w 2761"/>
                    <a:gd name="T33" fmla="*/ 764 h 1414"/>
                    <a:gd name="T34" fmla="*/ 2426 w 2761"/>
                    <a:gd name="T35" fmla="*/ 682 h 1414"/>
                    <a:gd name="T36" fmla="*/ 2503 w 2761"/>
                    <a:gd name="T37" fmla="*/ 604 h 1414"/>
                    <a:gd name="T38" fmla="*/ 2567 w 2761"/>
                    <a:gd name="T39" fmla="*/ 528 h 1414"/>
                    <a:gd name="T40" fmla="*/ 2620 w 2761"/>
                    <a:gd name="T41" fmla="*/ 455 h 1414"/>
                    <a:gd name="T42" fmla="*/ 2662 w 2761"/>
                    <a:gd name="T43" fmla="*/ 386 h 1414"/>
                    <a:gd name="T44" fmla="*/ 2695 w 2761"/>
                    <a:gd name="T45" fmla="*/ 323 h 1414"/>
                    <a:gd name="T46" fmla="*/ 2720 w 2761"/>
                    <a:gd name="T47" fmla="*/ 264 h 1414"/>
                    <a:gd name="T48" fmla="*/ 2737 w 2761"/>
                    <a:gd name="T49" fmla="*/ 213 h 1414"/>
                    <a:gd name="T50" fmla="*/ 2749 w 2761"/>
                    <a:gd name="T51" fmla="*/ 167 h 1414"/>
                    <a:gd name="T52" fmla="*/ 2758 w 2761"/>
                    <a:gd name="T53" fmla="*/ 114 h 1414"/>
                    <a:gd name="T54" fmla="*/ 2761 w 2761"/>
                    <a:gd name="T55" fmla="*/ 74 h 1414"/>
                    <a:gd name="T56" fmla="*/ 2613 w 2761"/>
                    <a:gd name="T57" fmla="*/ 0 h 1414"/>
                    <a:gd name="T58" fmla="*/ 2604 w 2761"/>
                    <a:gd name="T59" fmla="*/ 30 h 1414"/>
                    <a:gd name="T60" fmla="*/ 2571 w 2761"/>
                    <a:gd name="T61" fmla="*/ 109 h 1414"/>
                    <a:gd name="T62" fmla="*/ 2544 w 2761"/>
                    <a:gd name="T63" fmla="*/ 164 h 1414"/>
                    <a:gd name="T64" fmla="*/ 2510 w 2761"/>
                    <a:gd name="T65" fmla="*/ 226 h 1414"/>
                    <a:gd name="T66" fmla="*/ 2466 w 2761"/>
                    <a:gd name="T67" fmla="*/ 296 h 1414"/>
                    <a:gd name="T68" fmla="*/ 2413 w 2761"/>
                    <a:gd name="T69" fmla="*/ 371 h 1414"/>
                    <a:gd name="T70" fmla="*/ 2351 w 2761"/>
                    <a:gd name="T71" fmla="*/ 450 h 1414"/>
                    <a:gd name="T72" fmla="*/ 2277 w 2761"/>
                    <a:gd name="T73" fmla="*/ 530 h 1414"/>
                    <a:gd name="T74" fmla="*/ 2191 w 2761"/>
                    <a:gd name="T75" fmla="*/ 610 h 1414"/>
                    <a:gd name="T76" fmla="*/ 2094 w 2761"/>
                    <a:gd name="T77" fmla="*/ 691 h 1414"/>
                    <a:gd name="T78" fmla="*/ 1983 w 2761"/>
                    <a:gd name="T79" fmla="*/ 768 h 1414"/>
                    <a:gd name="T80" fmla="*/ 1858 w 2761"/>
                    <a:gd name="T81" fmla="*/ 841 h 1414"/>
                    <a:gd name="T82" fmla="*/ 1719 w 2761"/>
                    <a:gd name="T83" fmla="*/ 910 h 1414"/>
                    <a:gd name="T84" fmla="*/ 1564 w 2761"/>
                    <a:gd name="T85" fmla="*/ 971 h 1414"/>
                    <a:gd name="T86" fmla="*/ 1454 w 2761"/>
                    <a:gd name="T87" fmla="*/ 1008 h 1414"/>
                    <a:gd name="T88" fmla="*/ 1343 w 2761"/>
                    <a:gd name="T89" fmla="*/ 1042 h 1414"/>
                    <a:gd name="T90" fmla="*/ 1232 w 2761"/>
                    <a:gd name="T91" fmla="*/ 1073 h 1414"/>
                    <a:gd name="T92" fmla="*/ 1121 w 2761"/>
                    <a:gd name="T93" fmla="*/ 1100 h 1414"/>
                    <a:gd name="T94" fmla="*/ 1011 w 2761"/>
                    <a:gd name="T95" fmla="*/ 1125 h 1414"/>
                    <a:gd name="T96" fmla="*/ 903 w 2761"/>
                    <a:gd name="T97" fmla="*/ 1147 h 1414"/>
                    <a:gd name="T98" fmla="*/ 693 w 2761"/>
                    <a:gd name="T99" fmla="*/ 1184 h 1414"/>
                    <a:gd name="T100" fmla="*/ 493 w 2761"/>
                    <a:gd name="T101" fmla="*/ 1212 h 1414"/>
                    <a:gd name="T102" fmla="*/ 309 w 2761"/>
                    <a:gd name="T103" fmla="*/ 1234 h 1414"/>
                    <a:gd name="T104" fmla="*/ 143 w 2761"/>
                    <a:gd name="T105" fmla="*/ 1247 h 1414"/>
                    <a:gd name="T106" fmla="*/ 0 w 2761"/>
                    <a:gd name="T107" fmla="*/ 1256 h 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61" h="1414">
                      <a:moveTo>
                        <a:pt x="41" y="1414"/>
                      </a:moveTo>
                      <a:lnTo>
                        <a:pt x="137" y="1408"/>
                      </a:lnTo>
                      <a:lnTo>
                        <a:pt x="241" y="1401"/>
                      </a:lnTo>
                      <a:lnTo>
                        <a:pt x="354" y="1391"/>
                      </a:lnTo>
                      <a:lnTo>
                        <a:pt x="476" y="1380"/>
                      </a:lnTo>
                      <a:lnTo>
                        <a:pt x="538" y="1372"/>
                      </a:lnTo>
                      <a:lnTo>
                        <a:pt x="603" y="1365"/>
                      </a:lnTo>
                      <a:lnTo>
                        <a:pt x="669" y="1357"/>
                      </a:lnTo>
                      <a:lnTo>
                        <a:pt x="736" y="1348"/>
                      </a:lnTo>
                      <a:lnTo>
                        <a:pt x="804" y="1338"/>
                      </a:lnTo>
                      <a:lnTo>
                        <a:pt x="871" y="1328"/>
                      </a:lnTo>
                      <a:lnTo>
                        <a:pt x="941" y="1317"/>
                      </a:lnTo>
                      <a:lnTo>
                        <a:pt x="1010" y="1305"/>
                      </a:lnTo>
                      <a:lnTo>
                        <a:pt x="1080" y="1292"/>
                      </a:lnTo>
                      <a:lnTo>
                        <a:pt x="1150" y="1278"/>
                      </a:lnTo>
                      <a:lnTo>
                        <a:pt x="1219" y="1263"/>
                      </a:lnTo>
                      <a:lnTo>
                        <a:pt x="1288" y="1247"/>
                      </a:lnTo>
                      <a:lnTo>
                        <a:pt x="1357" y="1230"/>
                      </a:lnTo>
                      <a:lnTo>
                        <a:pt x="1426" y="1214"/>
                      </a:lnTo>
                      <a:lnTo>
                        <a:pt x="1493" y="1194"/>
                      </a:lnTo>
                      <a:lnTo>
                        <a:pt x="1559" y="1174"/>
                      </a:lnTo>
                      <a:lnTo>
                        <a:pt x="1624" y="1153"/>
                      </a:lnTo>
                      <a:lnTo>
                        <a:pt x="1689" y="1131"/>
                      </a:lnTo>
                      <a:lnTo>
                        <a:pt x="1751" y="1108"/>
                      </a:lnTo>
                      <a:lnTo>
                        <a:pt x="1813" y="1082"/>
                      </a:lnTo>
                      <a:lnTo>
                        <a:pt x="1872" y="1057"/>
                      </a:lnTo>
                      <a:lnTo>
                        <a:pt x="1929" y="1029"/>
                      </a:lnTo>
                      <a:lnTo>
                        <a:pt x="1984" y="1001"/>
                      </a:lnTo>
                      <a:lnTo>
                        <a:pt x="2037" y="971"/>
                      </a:lnTo>
                      <a:lnTo>
                        <a:pt x="2105" y="929"/>
                      </a:lnTo>
                      <a:lnTo>
                        <a:pt x="2168" y="888"/>
                      </a:lnTo>
                      <a:lnTo>
                        <a:pt x="2228" y="846"/>
                      </a:lnTo>
                      <a:lnTo>
                        <a:pt x="2283" y="805"/>
                      </a:lnTo>
                      <a:lnTo>
                        <a:pt x="2334" y="764"/>
                      </a:lnTo>
                      <a:lnTo>
                        <a:pt x="2382" y="723"/>
                      </a:lnTo>
                      <a:lnTo>
                        <a:pt x="2426" y="682"/>
                      </a:lnTo>
                      <a:lnTo>
                        <a:pt x="2466" y="643"/>
                      </a:lnTo>
                      <a:lnTo>
                        <a:pt x="2503" y="604"/>
                      </a:lnTo>
                      <a:lnTo>
                        <a:pt x="2536" y="565"/>
                      </a:lnTo>
                      <a:lnTo>
                        <a:pt x="2567" y="528"/>
                      </a:lnTo>
                      <a:lnTo>
                        <a:pt x="2595" y="491"/>
                      </a:lnTo>
                      <a:lnTo>
                        <a:pt x="2620" y="455"/>
                      </a:lnTo>
                      <a:lnTo>
                        <a:pt x="2642" y="420"/>
                      </a:lnTo>
                      <a:lnTo>
                        <a:pt x="2662" y="386"/>
                      </a:lnTo>
                      <a:lnTo>
                        <a:pt x="2680" y="353"/>
                      </a:lnTo>
                      <a:lnTo>
                        <a:pt x="2695" y="323"/>
                      </a:lnTo>
                      <a:lnTo>
                        <a:pt x="2708" y="293"/>
                      </a:lnTo>
                      <a:lnTo>
                        <a:pt x="2720" y="264"/>
                      </a:lnTo>
                      <a:lnTo>
                        <a:pt x="2729" y="238"/>
                      </a:lnTo>
                      <a:lnTo>
                        <a:pt x="2737" y="213"/>
                      </a:lnTo>
                      <a:lnTo>
                        <a:pt x="2743" y="189"/>
                      </a:lnTo>
                      <a:lnTo>
                        <a:pt x="2749" y="167"/>
                      </a:lnTo>
                      <a:lnTo>
                        <a:pt x="2753" y="148"/>
                      </a:lnTo>
                      <a:lnTo>
                        <a:pt x="2758" y="114"/>
                      </a:lnTo>
                      <a:lnTo>
                        <a:pt x="2760" y="90"/>
                      </a:lnTo>
                      <a:lnTo>
                        <a:pt x="2761" y="74"/>
                      </a:lnTo>
                      <a:lnTo>
                        <a:pt x="2761" y="70"/>
                      </a:lnTo>
                      <a:lnTo>
                        <a:pt x="2613" y="0"/>
                      </a:lnTo>
                      <a:lnTo>
                        <a:pt x="2611" y="7"/>
                      </a:lnTo>
                      <a:lnTo>
                        <a:pt x="2604" y="30"/>
                      </a:lnTo>
                      <a:lnTo>
                        <a:pt x="2591" y="63"/>
                      </a:lnTo>
                      <a:lnTo>
                        <a:pt x="2571" y="109"/>
                      </a:lnTo>
                      <a:lnTo>
                        <a:pt x="2558" y="135"/>
                      </a:lnTo>
                      <a:lnTo>
                        <a:pt x="2544" y="164"/>
                      </a:lnTo>
                      <a:lnTo>
                        <a:pt x="2529" y="195"/>
                      </a:lnTo>
                      <a:lnTo>
                        <a:pt x="2510" y="226"/>
                      </a:lnTo>
                      <a:lnTo>
                        <a:pt x="2489" y="261"/>
                      </a:lnTo>
                      <a:lnTo>
                        <a:pt x="2466" y="296"/>
                      </a:lnTo>
                      <a:lnTo>
                        <a:pt x="2441" y="333"/>
                      </a:lnTo>
                      <a:lnTo>
                        <a:pt x="2413" y="371"/>
                      </a:lnTo>
                      <a:lnTo>
                        <a:pt x="2384" y="409"/>
                      </a:lnTo>
                      <a:lnTo>
                        <a:pt x="2351" y="450"/>
                      </a:lnTo>
                      <a:lnTo>
                        <a:pt x="2315" y="489"/>
                      </a:lnTo>
                      <a:lnTo>
                        <a:pt x="2277" y="530"/>
                      </a:lnTo>
                      <a:lnTo>
                        <a:pt x="2236" y="570"/>
                      </a:lnTo>
                      <a:lnTo>
                        <a:pt x="2191" y="610"/>
                      </a:lnTo>
                      <a:lnTo>
                        <a:pt x="2145" y="651"/>
                      </a:lnTo>
                      <a:lnTo>
                        <a:pt x="2094" y="691"/>
                      </a:lnTo>
                      <a:lnTo>
                        <a:pt x="2040" y="730"/>
                      </a:lnTo>
                      <a:lnTo>
                        <a:pt x="1983" y="768"/>
                      </a:lnTo>
                      <a:lnTo>
                        <a:pt x="1923" y="805"/>
                      </a:lnTo>
                      <a:lnTo>
                        <a:pt x="1858" y="841"/>
                      </a:lnTo>
                      <a:lnTo>
                        <a:pt x="1790" y="876"/>
                      </a:lnTo>
                      <a:lnTo>
                        <a:pt x="1719" y="910"/>
                      </a:lnTo>
                      <a:lnTo>
                        <a:pt x="1643" y="942"/>
                      </a:lnTo>
                      <a:lnTo>
                        <a:pt x="1564" y="971"/>
                      </a:lnTo>
                      <a:lnTo>
                        <a:pt x="1509" y="990"/>
                      </a:lnTo>
                      <a:lnTo>
                        <a:pt x="1454" y="1008"/>
                      </a:lnTo>
                      <a:lnTo>
                        <a:pt x="1398" y="1025"/>
                      </a:lnTo>
                      <a:lnTo>
                        <a:pt x="1343" y="1042"/>
                      </a:lnTo>
                      <a:lnTo>
                        <a:pt x="1287" y="1057"/>
                      </a:lnTo>
                      <a:lnTo>
                        <a:pt x="1232" y="1073"/>
                      </a:lnTo>
                      <a:lnTo>
                        <a:pt x="1176" y="1087"/>
                      </a:lnTo>
                      <a:lnTo>
                        <a:pt x="1121" y="1100"/>
                      </a:lnTo>
                      <a:lnTo>
                        <a:pt x="1066" y="1113"/>
                      </a:lnTo>
                      <a:lnTo>
                        <a:pt x="1011" y="1125"/>
                      </a:lnTo>
                      <a:lnTo>
                        <a:pt x="957" y="1136"/>
                      </a:lnTo>
                      <a:lnTo>
                        <a:pt x="903" y="1147"/>
                      </a:lnTo>
                      <a:lnTo>
                        <a:pt x="796" y="1167"/>
                      </a:lnTo>
                      <a:lnTo>
                        <a:pt x="693" y="1184"/>
                      </a:lnTo>
                      <a:lnTo>
                        <a:pt x="591" y="1200"/>
                      </a:lnTo>
                      <a:lnTo>
                        <a:pt x="493" y="1212"/>
                      </a:lnTo>
                      <a:lnTo>
                        <a:pt x="399" y="1224"/>
                      </a:lnTo>
                      <a:lnTo>
                        <a:pt x="309" y="1234"/>
                      </a:lnTo>
                      <a:lnTo>
                        <a:pt x="223" y="1241"/>
                      </a:lnTo>
                      <a:lnTo>
                        <a:pt x="143" y="1247"/>
                      </a:lnTo>
                      <a:lnTo>
                        <a:pt x="69" y="1253"/>
                      </a:lnTo>
                      <a:lnTo>
                        <a:pt x="0" y="1256"/>
                      </a:lnTo>
                      <a:lnTo>
                        <a:pt x="41" y="1414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islidê"/>
                <p:cNvSpPr/>
                <p:nvPr/>
              </p:nvSpPr>
              <p:spPr bwMode="auto">
                <a:xfrm>
                  <a:off x="3311525" y="3989387"/>
                  <a:ext cx="730250" cy="731838"/>
                </a:xfrm>
                <a:custGeom>
                  <a:avLst/>
                  <a:gdLst>
                    <a:gd name="T0" fmla="*/ 119 w 1382"/>
                    <a:gd name="T1" fmla="*/ 1382 h 1382"/>
                    <a:gd name="T2" fmla="*/ 124 w 1382"/>
                    <a:gd name="T3" fmla="*/ 1336 h 1382"/>
                    <a:gd name="T4" fmla="*/ 141 w 1382"/>
                    <a:gd name="T5" fmla="*/ 1213 h 1382"/>
                    <a:gd name="T6" fmla="*/ 155 w 1382"/>
                    <a:gd name="T7" fmla="*/ 1131 h 1382"/>
                    <a:gd name="T8" fmla="*/ 174 w 1382"/>
                    <a:gd name="T9" fmla="*/ 1037 h 1382"/>
                    <a:gd name="T10" fmla="*/ 197 w 1382"/>
                    <a:gd name="T11" fmla="*/ 938 h 1382"/>
                    <a:gd name="T12" fmla="*/ 225 w 1382"/>
                    <a:gd name="T13" fmla="*/ 833 h 1382"/>
                    <a:gd name="T14" fmla="*/ 260 w 1382"/>
                    <a:gd name="T15" fmla="*/ 727 h 1382"/>
                    <a:gd name="T16" fmla="*/ 302 w 1382"/>
                    <a:gd name="T17" fmla="*/ 623 h 1382"/>
                    <a:gd name="T18" fmla="*/ 349 w 1382"/>
                    <a:gd name="T19" fmla="*/ 523 h 1382"/>
                    <a:gd name="T20" fmla="*/ 403 w 1382"/>
                    <a:gd name="T21" fmla="*/ 430 h 1382"/>
                    <a:gd name="T22" fmla="*/ 466 w 1382"/>
                    <a:gd name="T23" fmla="*/ 349 h 1382"/>
                    <a:gd name="T24" fmla="*/ 536 w 1382"/>
                    <a:gd name="T25" fmla="*/ 280 h 1382"/>
                    <a:gd name="T26" fmla="*/ 615 w 1382"/>
                    <a:gd name="T27" fmla="*/ 228 h 1382"/>
                    <a:gd name="T28" fmla="*/ 702 w 1382"/>
                    <a:gd name="T29" fmla="*/ 195 h 1382"/>
                    <a:gd name="T30" fmla="*/ 1016 w 1382"/>
                    <a:gd name="T31" fmla="*/ 122 h 1382"/>
                    <a:gd name="T32" fmla="*/ 1227 w 1382"/>
                    <a:gd name="T33" fmla="*/ 77 h 1382"/>
                    <a:gd name="T34" fmla="*/ 1345 w 1382"/>
                    <a:gd name="T35" fmla="*/ 54 h 1382"/>
                    <a:gd name="T36" fmla="*/ 1382 w 1382"/>
                    <a:gd name="T37" fmla="*/ 47 h 1382"/>
                    <a:gd name="T38" fmla="*/ 1227 w 1382"/>
                    <a:gd name="T39" fmla="*/ 0 h 1382"/>
                    <a:gd name="T40" fmla="*/ 1169 w 1382"/>
                    <a:gd name="T41" fmla="*/ 5 h 1382"/>
                    <a:gd name="T42" fmla="*/ 1063 w 1382"/>
                    <a:gd name="T43" fmla="*/ 16 h 1382"/>
                    <a:gd name="T44" fmla="*/ 964 w 1382"/>
                    <a:gd name="T45" fmla="*/ 30 h 1382"/>
                    <a:gd name="T46" fmla="*/ 891 w 1382"/>
                    <a:gd name="T47" fmla="*/ 44 h 1382"/>
                    <a:gd name="T48" fmla="*/ 813 w 1382"/>
                    <a:gd name="T49" fmla="*/ 60 h 1382"/>
                    <a:gd name="T50" fmla="*/ 734 w 1382"/>
                    <a:gd name="T51" fmla="*/ 80 h 1382"/>
                    <a:gd name="T52" fmla="*/ 656 w 1382"/>
                    <a:gd name="T53" fmla="*/ 103 h 1382"/>
                    <a:gd name="T54" fmla="*/ 580 w 1382"/>
                    <a:gd name="T55" fmla="*/ 131 h 1382"/>
                    <a:gd name="T56" fmla="*/ 507 w 1382"/>
                    <a:gd name="T57" fmla="*/ 163 h 1382"/>
                    <a:gd name="T58" fmla="*/ 439 w 1382"/>
                    <a:gd name="T59" fmla="*/ 198 h 1382"/>
                    <a:gd name="T60" fmla="*/ 379 w 1382"/>
                    <a:gd name="T61" fmla="*/ 240 h 1382"/>
                    <a:gd name="T62" fmla="*/ 328 w 1382"/>
                    <a:gd name="T63" fmla="*/ 285 h 1382"/>
                    <a:gd name="T64" fmla="*/ 286 w 1382"/>
                    <a:gd name="T65" fmla="*/ 338 h 1382"/>
                    <a:gd name="T66" fmla="*/ 249 w 1382"/>
                    <a:gd name="T67" fmla="*/ 399 h 1382"/>
                    <a:gd name="T68" fmla="*/ 214 w 1382"/>
                    <a:gd name="T69" fmla="*/ 470 h 1382"/>
                    <a:gd name="T70" fmla="*/ 182 w 1382"/>
                    <a:gd name="T71" fmla="*/ 548 h 1382"/>
                    <a:gd name="T72" fmla="*/ 153 w 1382"/>
                    <a:gd name="T73" fmla="*/ 629 h 1382"/>
                    <a:gd name="T74" fmla="*/ 126 w 1382"/>
                    <a:gd name="T75" fmla="*/ 714 h 1382"/>
                    <a:gd name="T76" fmla="*/ 103 w 1382"/>
                    <a:gd name="T77" fmla="*/ 800 h 1382"/>
                    <a:gd name="T78" fmla="*/ 82 w 1382"/>
                    <a:gd name="T79" fmla="*/ 886 h 1382"/>
                    <a:gd name="T80" fmla="*/ 55 w 1382"/>
                    <a:gd name="T81" fmla="*/ 1009 h 1382"/>
                    <a:gd name="T82" fmla="*/ 28 w 1382"/>
                    <a:gd name="T83" fmla="*/ 1155 h 1382"/>
                    <a:gd name="T84" fmla="*/ 11 w 1382"/>
                    <a:gd name="T85" fmla="*/ 1267 h 1382"/>
                    <a:gd name="T86" fmla="*/ 1 w 1382"/>
                    <a:gd name="T87" fmla="*/ 1330 h 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2" h="1382">
                      <a:moveTo>
                        <a:pt x="0" y="1338"/>
                      </a:moveTo>
                      <a:lnTo>
                        <a:pt x="119" y="1382"/>
                      </a:lnTo>
                      <a:lnTo>
                        <a:pt x="120" y="1371"/>
                      </a:lnTo>
                      <a:lnTo>
                        <a:pt x="124" y="1336"/>
                      </a:lnTo>
                      <a:lnTo>
                        <a:pt x="130" y="1283"/>
                      </a:lnTo>
                      <a:lnTo>
                        <a:pt x="141" y="1213"/>
                      </a:lnTo>
                      <a:lnTo>
                        <a:pt x="147" y="1174"/>
                      </a:lnTo>
                      <a:lnTo>
                        <a:pt x="155" y="1131"/>
                      </a:lnTo>
                      <a:lnTo>
                        <a:pt x="164" y="1085"/>
                      </a:lnTo>
                      <a:lnTo>
                        <a:pt x="174" y="1037"/>
                      </a:lnTo>
                      <a:lnTo>
                        <a:pt x="185" y="989"/>
                      </a:lnTo>
                      <a:lnTo>
                        <a:pt x="197" y="938"/>
                      </a:lnTo>
                      <a:lnTo>
                        <a:pt x="211" y="886"/>
                      </a:lnTo>
                      <a:lnTo>
                        <a:pt x="225" y="833"/>
                      </a:lnTo>
                      <a:lnTo>
                        <a:pt x="242" y="780"/>
                      </a:lnTo>
                      <a:lnTo>
                        <a:pt x="260" y="727"/>
                      </a:lnTo>
                      <a:lnTo>
                        <a:pt x="280" y="675"/>
                      </a:lnTo>
                      <a:lnTo>
                        <a:pt x="302" y="623"/>
                      </a:lnTo>
                      <a:lnTo>
                        <a:pt x="324" y="572"/>
                      </a:lnTo>
                      <a:lnTo>
                        <a:pt x="349" y="523"/>
                      </a:lnTo>
                      <a:lnTo>
                        <a:pt x="376" y="476"/>
                      </a:lnTo>
                      <a:lnTo>
                        <a:pt x="403" y="430"/>
                      </a:lnTo>
                      <a:lnTo>
                        <a:pt x="434" y="388"/>
                      </a:lnTo>
                      <a:lnTo>
                        <a:pt x="466" y="349"/>
                      </a:lnTo>
                      <a:lnTo>
                        <a:pt x="499" y="313"/>
                      </a:lnTo>
                      <a:lnTo>
                        <a:pt x="536" y="280"/>
                      </a:lnTo>
                      <a:lnTo>
                        <a:pt x="574" y="251"/>
                      </a:lnTo>
                      <a:lnTo>
                        <a:pt x="615" y="228"/>
                      </a:lnTo>
                      <a:lnTo>
                        <a:pt x="657" y="209"/>
                      </a:lnTo>
                      <a:lnTo>
                        <a:pt x="702" y="195"/>
                      </a:lnTo>
                      <a:lnTo>
                        <a:pt x="873" y="155"/>
                      </a:lnTo>
                      <a:lnTo>
                        <a:pt x="1016" y="122"/>
                      </a:lnTo>
                      <a:lnTo>
                        <a:pt x="1134" y="97"/>
                      </a:lnTo>
                      <a:lnTo>
                        <a:pt x="1227" y="77"/>
                      </a:lnTo>
                      <a:lnTo>
                        <a:pt x="1297" y="63"/>
                      </a:lnTo>
                      <a:lnTo>
                        <a:pt x="1345" y="54"/>
                      </a:lnTo>
                      <a:lnTo>
                        <a:pt x="1373" y="49"/>
                      </a:lnTo>
                      <a:lnTo>
                        <a:pt x="1382" y="47"/>
                      </a:lnTo>
                      <a:lnTo>
                        <a:pt x="1235" y="0"/>
                      </a:lnTo>
                      <a:lnTo>
                        <a:pt x="1227" y="0"/>
                      </a:lnTo>
                      <a:lnTo>
                        <a:pt x="1205" y="2"/>
                      </a:lnTo>
                      <a:lnTo>
                        <a:pt x="1169" y="5"/>
                      </a:lnTo>
                      <a:lnTo>
                        <a:pt x="1121" y="9"/>
                      </a:lnTo>
                      <a:lnTo>
                        <a:pt x="1063" y="16"/>
                      </a:lnTo>
                      <a:lnTo>
                        <a:pt x="999" y="25"/>
                      </a:lnTo>
                      <a:lnTo>
                        <a:pt x="964" y="30"/>
                      </a:lnTo>
                      <a:lnTo>
                        <a:pt x="928" y="37"/>
                      </a:lnTo>
                      <a:lnTo>
                        <a:pt x="891" y="44"/>
                      </a:lnTo>
                      <a:lnTo>
                        <a:pt x="852" y="51"/>
                      </a:lnTo>
                      <a:lnTo>
                        <a:pt x="813" y="60"/>
                      </a:lnTo>
                      <a:lnTo>
                        <a:pt x="774" y="69"/>
                      </a:lnTo>
                      <a:lnTo>
                        <a:pt x="734" y="80"/>
                      </a:lnTo>
                      <a:lnTo>
                        <a:pt x="695" y="91"/>
                      </a:lnTo>
                      <a:lnTo>
                        <a:pt x="656" y="103"/>
                      </a:lnTo>
                      <a:lnTo>
                        <a:pt x="618" y="116"/>
                      </a:lnTo>
                      <a:lnTo>
                        <a:pt x="580" y="131"/>
                      </a:lnTo>
                      <a:lnTo>
                        <a:pt x="543" y="146"/>
                      </a:lnTo>
                      <a:lnTo>
                        <a:pt x="507" y="163"/>
                      </a:lnTo>
                      <a:lnTo>
                        <a:pt x="472" y="179"/>
                      </a:lnTo>
                      <a:lnTo>
                        <a:pt x="439" y="198"/>
                      </a:lnTo>
                      <a:lnTo>
                        <a:pt x="408" y="219"/>
                      </a:lnTo>
                      <a:lnTo>
                        <a:pt x="379" y="240"/>
                      </a:lnTo>
                      <a:lnTo>
                        <a:pt x="352" y="262"/>
                      </a:lnTo>
                      <a:lnTo>
                        <a:pt x="328" y="285"/>
                      </a:lnTo>
                      <a:lnTo>
                        <a:pt x="306" y="311"/>
                      </a:lnTo>
                      <a:lnTo>
                        <a:pt x="286" y="338"/>
                      </a:lnTo>
                      <a:lnTo>
                        <a:pt x="267" y="368"/>
                      </a:lnTo>
                      <a:lnTo>
                        <a:pt x="249" y="399"/>
                      </a:lnTo>
                      <a:lnTo>
                        <a:pt x="231" y="434"/>
                      </a:lnTo>
                      <a:lnTo>
                        <a:pt x="214" y="470"/>
                      </a:lnTo>
                      <a:lnTo>
                        <a:pt x="197" y="508"/>
                      </a:lnTo>
                      <a:lnTo>
                        <a:pt x="182" y="548"/>
                      </a:lnTo>
                      <a:lnTo>
                        <a:pt x="167" y="588"/>
                      </a:lnTo>
                      <a:lnTo>
                        <a:pt x="153" y="629"/>
                      </a:lnTo>
                      <a:lnTo>
                        <a:pt x="139" y="671"/>
                      </a:lnTo>
                      <a:lnTo>
                        <a:pt x="126" y="714"/>
                      </a:lnTo>
                      <a:lnTo>
                        <a:pt x="114" y="757"/>
                      </a:lnTo>
                      <a:lnTo>
                        <a:pt x="103" y="800"/>
                      </a:lnTo>
                      <a:lnTo>
                        <a:pt x="92" y="843"/>
                      </a:lnTo>
                      <a:lnTo>
                        <a:pt x="82" y="886"/>
                      </a:lnTo>
                      <a:lnTo>
                        <a:pt x="72" y="927"/>
                      </a:lnTo>
                      <a:lnTo>
                        <a:pt x="55" y="1009"/>
                      </a:lnTo>
                      <a:lnTo>
                        <a:pt x="40" y="1086"/>
                      </a:lnTo>
                      <a:lnTo>
                        <a:pt x="28" y="1155"/>
                      </a:lnTo>
                      <a:lnTo>
                        <a:pt x="18" y="1216"/>
                      </a:lnTo>
                      <a:lnTo>
                        <a:pt x="11" y="1267"/>
                      </a:lnTo>
                      <a:lnTo>
                        <a:pt x="4" y="1305"/>
                      </a:lnTo>
                      <a:lnTo>
                        <a:pt x="1" y="1330"/>
                      </a:lnTo>
                      <a:lnTo>
                        <a:pt x="0" y="1338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s1ïḍê"/>
                <p:cNvSpPr/>
                <p:nvPr/>
              </p:nvSpPr>
              <p:spPr bwMode="auto">
                <a:xfrm>
                  <a:off x="4087813" y="3429000"/>
                  <a:ext cx="1517650" cy="541338"/>
                </a:xfrm>
                <a:custGeom>
                  <a:avLst/>
                  <a:gdLst>
                    <a:gd name="T0" fmla="*/ 188 w 2868"/>
                    <a:gd name="T1" fmla="*/ 1023 h 1023"/>
                    <a:gd name="T2" fmla="*/ 266 w 2868"/>
                    <a:gd name="T3" fmla="*/ 1010 h 1023"/>
                    <a:gd name="T4" fmla="*/ 470 w 2868"/>
                    <a:gd name="T5" fmla="*/ 973 h 1023"/>
                    <a:gd name="T6" fmla="*/ 768 w 2868"/>
                    <a:gd name="T7" fmla="*/ 917 h 1023"/>
                    <a:gd name="T8" fmla="*/ 1121 w 2868"/>
                    <a:gd name="T9" fmla="*/ 844 h 1023"/>
                    <a:gd name="T10" fmla="*/ 1308 w 2868"/>
                    <a:gd name="T11" fmla="*/ 802 h 1023"/>
                    <a:gd name="T12" fmla="*/ 1495 w 2868"/>
                    <a:gd name="T13" fmla="*/ 757 h 1023"/>
                    <a:gd name="T14" fmla="*/ 1678 w 2868"/>
                    <a:gd name="T15" fmla="*/ 711 h 1023"/>
                    <a:gd name="T16" fmla="*/ 1853 w 2868"/>
                    <a:gd name="T17" fmla="*/ 662 h 1023"/>
                    <a:gd name="T18" fmla="*/ 2015 w 2868"/>
                    <a:gd name="T19" fmla="*/ 612 h 1023"/>
                    <a:gd name="T20" fmla="*/ 2158 w 2868"/>
                    <a:gd name="T21" fmla="*/ 561 h 1023"/>
                    <a:gd name="T22" fmla="*/ 2280 w 2868"/>
                    <a:gd name="T23" fmla="*/ 510 h 1023"/>
                    <a:gd name="T24" fmla="*/ 2375 w 2868"/>
                    <a:gd name="T25" fmla="*/ 458 h 1023"/>
                    <a:gd name="T26" fmla="*/ 2451 w 2868"/>
                    <a:gd name="T27" fmla="*/ 407 h 1023"/>
                    <a:gd name="T28" fmla="*/ 2519 w 2868"/>
                    <a:gd name="T29" fmla="*/ 360 h 1023"/>
                    <a:gd name="T30" fmla="*/ 2633 w 2868"/>
                    <a:gd name="T31" fmla="*/ 274 h 1023"/>
                    <a:gd name="T32" fmla="*/ 2719 w 2868"/>
                    <a:gd name="T33" fmla="*/ 201 h 1023"/>
                    <a:gd name="T34" fmla="*/ 2782 w 2868"/>
                    <a:gd name="T35" fmla="*/ 139 h 1023"/>
                    <a:gd name="T36" fmla="*/ 2825 w 2868"/>
                    <a:gd name="T37" fmla="*/ 92 h 1023"/>
                    <a:gd name="T38" fmla="*/ 2851 w 2868"/>
                    <a:gd name="T39" fmla="*/ 57 h 1023"/>
                    <a:gd name="T40" fmla="*/ 2868 w 2868"/>
                    <a:gd name="T41" fmla="*/ 29 h 1023"/>
                    <a:gd name="T42" fmla="*/ 2782 w 2868"/>
                    <a:gd name="T43" fmla="*/ 4 h 1023"/>
                    <a:gd name="T44" fmla="*/ 2753 w 2868"/>
                    <a:gd name="T45" fmla="*/ 38 h 1023"/>
                    <a:gd name="T46" fmla="*/ 2692 w 2868"/>
                    <a:gd name="T47" fmla="*/ 98 h 1023"/>
                    <a:gd name="T48" fmla="*/ 2629 w 2868"/>
                    <a:gd name="T49" fmla="*/ 157 h 1023"/>
                    <a:gd name="T50" fmla="*/ 2577 w 2868"/>
                    <a:gd name="T51" fmla="*/ 200 h 1023"/>
                    <a:gd name="T52" fmla="*/ 2518 w 2868"/>
                    <a:gd name="T53" fmla="*/ 246 h 1023"/>
                    <a:gd name="T54" fmla="*/ 2451 w 2868"/>
                    <a:gd name="T55" fmla="*/ 293 h 1023"/>
                    <a:gd name="T56" fmla="*/ 2378 w 2868"/>
                    <a:gd name="T57" fmla="*/ 340 h 1023"/>
                    <a:gd name="T58" fmla="*/ 2297 w 2868"/>
                    <a:gd name="T59" fmla="*/ 387 h 1023"/>
                    <a:gd name="T60" fmla="*/ 2210 w 2868"/>
                    <a:gd name="T61" fmla="*/ 432 h 1023"/>
                    <a:gd name="T62" fmla="*/ 2115 w 2868"/>
                    <a:gd name="T63" fmla="*/ 476 h 1023"/>
                    <a:gd name="T64" fmla="*/ 2014 w 2868"/>
                    <a:gd name="T65" fmla="*/ 515 h 1023"/>
                    <a:gd name="T66" fmla="*/ 1905 w 2868"/>
                    <a:gd name="T67" fmla="*/ 550 h 1023"/>
                    <a:gd name="T68" fmla="*/ 1726 w 2868"/>
                    <a:gd name="T69" fmla="*/ 597 h 1023"/>
                    <a:gd name="T70" fmla="*/ 1449 w 2868"/>
                    <a:gd name="T71" fmla="*/ 664 h 1023"/>
                    <a:gd name="T72" fmla="*/ 1146 w 2868"/>
                    <a:gd name="T73" fmla="*/ 734 h 1023"/>
                    <a:gd name="T74" fmla="*/ 841 w 2868"/>
                    <a:gd name="T75" fmla="*/ 802 h 1023"/>
                    <a:gd name="T76" fmla="*/ 553 w 2868"/>
                    <a:gd name="T77" fmla="*/ 865 h 1023"/>
                    <a:gd name="T78" fmla="*/ 305 w 2868"/>
                    <a:gd name="T79" fmla="*/ 918 h 1023"/>
                    <a:gd name="T80" fmla="*/ 119 w 2868"/>
                    <a:gd name="T81" fmla="*/ 957 h 1023"/>
                    <a:gd name="T82" fmla="*/ 15 w 2868"/>
                    <a:gd name="T83" fmla="*/ 979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68" h="1023">
                      <a:moveTo>
                        <a:pt x="0" y="982"/>
                      </a:moveTo>
                      <a:lnTo>
                        <a:pt x="188" y="1023"/>
                      </a:lnTo>
                      <a:lnTo>
                        <a:pt x="208" y="1019"/>
                      </a:lnTo>
                      <a:lnTo>
                        <a:pt x="266" y="1010"/>
                      </a:lnTo>
                      <a:lnTo>
                        <a:pt x="353" y="994"/>
                      </a:lnTo>
                      <a:lnTo>
                        <a:pt x="470" y="973"/>
                      </a:lnTo>
                      <a:lnTo>
                        <a:pt x="609" y="948"/>
                      </a:lnTo>
                      <a:lnTo>
                        <a:pt x="768" y="917"/>
                      </a:lnTo>
                      <a:lnTo>
                        <a:pt x="940" y="882"/>
                      </a:lnTo>
                      <a:lnTo>
                        <a:pt x="1121" y="844"/>
                      </a:lnTo>
                      <a:lnTo>
                        <a:pt x="1214" y="823"/>
                      </a:lnTo>
                      <a:lnTo>
                        <a:pt x="1308" y="802"/>
                      </a:lnTo>
                      <a:lnTo>
                        <a:pt x="1401" y="780"/>
                      </a:lnTo>
                      <a:lnTo>
                        <a:pt x="1495" y="757"/>
                      </a:lnTo>
                      <a:lnTo>
                        <a:pt x="1587" y="735"/>
                      </a:lnTo>
                      <a:lnTo>
                        <a:pt x="1678" y="711"/>
                      </a:lnTo>
                      <a:lnTo>
                        <a:pt x="1767" y="686"/>
                      </a:lnTo>
                      <a:lnTo>
                        <a:pt x="1853" y="662"/>
                      </a:lnTo>
                      <a:lnTo>
                        <a:pt x="1935" y="638"/>
                      </a:lnTo>
                      <a:lnTo>
                        <a:pt x="2015" y="612"/>
                      </a:lnTo>
                      <a:lnTo>
                        <a:pt x="2089" y="587"/>
                      </a:lnTo>
                      <a:lnTo>
                        <a:pt x="2158" y="561"/>
                      </a:lnTo>
                      <a:lnTo>
                        <a:pt x="2222" y="535"/>
                      </a:lnTo>
                      <a:lnTo>
                        <a:pt x="2280" y="510"/>
                      </a:lnTo>
                      <a:lnTo>
                        <a:pt x="2331" y="483"/>
                      </a:lnTo>
                      <a:lnTo>
                        <a:pt x="2375" y="458"/>
                      </a:lnTo>
                      <a:lnTo>
                        <a:pt x="2414" y="432"/>
                      </a:lnTo>
                      <a:lnTo>
                        <a:pt x="2451" y="407"/>
                      </a:lnTo>
                      <a:lnTo>
                        <a:pt x="2486" y="384"/>
                      </a:lnTo>
                      <a:lnTo>
                        <a:pt x="2519" y="360"/>
                      </a:lnTo>
                      <a:lnTo>
                        <a:pt x="2579" y="316"/>
                      </a:lnTo>
                      <a:lnTo>
                        <a:pt x="2633" y="274"/>
                      </a:lnTo>
                      <a:lnTo>
                        <a:pt x="2679" y="235"/>
                      </a:lnTo>
                      <a:lnTo>
                        <a:pt x="2719" y="201"/>
                      </a:lnTo>
                      <a:lnTo>
                        <a:pt x="2754" y="169"/>
                      </a:lnTo>
                      <a:lnTo>
                        <a:pt x="2782" y="139"/>
                      </a:lnTo>
                      <a:lnTo>
                        <a:pt x="2806" y="114"/>
                      </a:lnTo>
                      <a:lnTo>
                        <a:pt x="2825" y="92"/>
                      </a:lnTo>
                      <a:lnTo>
                        <a:pt x="2839" y="73"/>
                      </a:lnTo>
                      <a:lnTo>
                        <a:pt x="2851" y="57"/>
                      </a:lnTo>
                      <a:lnTo>
                        <a:pt x="2864" y="36"/>
                      </a:lnTo>
                      <a:lnTo>
                        <a:pt x="2868" y="29"/>
                      </a:lnTo>
                      <a:lnTo>
                        <a:pt x="2787" y="0"/>
                      </a:lnTo>
                      <a:lnTo>
                        <a:pt x="2782" y="4"/>
                      </a:lnTo>
                      <a:lnTo>
                        <a:pt x="2772" y="18"/>
                      </a:lnTo>
                      <a:lnTo>
                        <a:pt x="2753" y="38"/>
                      </a:lnTo>
                      <a:lnTo>
                        <a:pt x="2726" y="65"/>
                      </a:lnTo>
                      <a:lnTo>
                        <a:pt x="2692" y="98"/>
                      </a:lnTo>
                      <a:lnTo>
                        <a:pt x="2652" y="136"/>
                      </a:lnTo>
                      <a:lnTo>
                        <a:pt x="2629" y="157"/>
                      </a:lnTo>
                      <a:lnTo>
                        <a:pt x="2604" y="178"/>
                      </a:lnTo>
                      <a:lnTo>
                        <a:pt x="2577" y="200"/>
                      </a:lnTo>
                      <a:lnTo>
                        <a:pt x="2549" y="223"/>
                      </a:lnTo>
                      <a:lnTo>
                        <a:pt x="2518" y="246"/>
                      </a:lnTo>
                      <a:lnTo>
                        <a:pt x="2485" y="269"/>
                      </a:lnTo>
                      <a:lnTo>
                        <a:pt x="2451" y="293"/>
                      </a:lnTo>
                      <a:lnTo>
                        <a:pt x="2415" y="316"/>
                      </a:lnTo>
                      <a:lnTo>
                        <a:pt x="2378" y="340"/>
                      </a:lnTo>
                      <a:lnTo>
                        <a:pt x="2338" y="364"/>
                      </a:lnTo>
                      <a:lnTo>
                        <a:pt x="2297" y="387"/>
                      </a:lnTo>
                      <a:lnTo>
                        <a:pt x="2255" y="410"/>
                      </a:lnTo>
                      <a:lnTo>
                        <a:pt x="2210" y="432"/>
                      </a:lnTo>
                      <a:lnTo>
                        <a:pt x="2164" y="454"/>
                      </a:lnTo>
                      <a:lnTo>
                        <a:pt x="2115" y="476"/>
                      </a:lnTo>
                      <a:lnTo>
                        <a:pt x="2065" y="496"/>
                      </a:lnTo>
                      <a:lnTo>
                        <a:pt x="2014" y="515"/>
                      </a:lnTo>
                      <a:lnTo>
                        <a:pt x="1961" y="533"/>
                      </a:lnTo>
                      <a:lnTo>
                        <a:pt x="1905" y="550"/>
                      </a:lnTo>
                      <a:lnTo>
                        <a:pt x="1849" y="566"/>
                      </a:lnTo>
                      <a:lnTo>
                        <a:pt x="1726" y="597"/>
                      </a:lnTo>
                      <a:lnTo>
                        <a:pt x="1593" y="630"/>
                      </a:lnTo>
                      <a:lnTo>
                        <a:pt x="1449" y="664"/>
                      </a:lnTo>
                      <a:lnTo>
                        <a:pt x="1300" y="699"/>
                      </a:lnTo>
                      <a:lnTo>
                        <a:pt x="1146" y="734"/>
                      </a:lnTo>
                      <a:lnTo>
                        <a:pt x="993" y="768"/>
                      </a:lnTo>
                      <a:lnTo>
                        <a:pt x="841" y="802"/>
                      </a:lnTo>
                      <a:lnTo>
                        <a:pt x="694" y="834"/>
                      </a:lnTo>
                      <a:lnTo>
                        <a:pt x="553" y="865"/>
                      </a:lnTo>
                      <a:lnTo>
                        <a:pt x="423" y="893"/>
                      </a:lnTo>
                      <a:lnTo>
                        <a:pt x="305" y="918"/>
                      </a:lnTo>
                      <a:lnTo>
                        <a:pt x="202" y="939"/>
                      </a:lnTo>
                      <a:lnTo>
                        <a:pt x="119" y="957"/>
                      </a:lnTo>
                      <a:lnTo>
                        <a:pt x="55" y="971"/>
                      </a:lnTo>
                      <a:lnTo>
                        <a:pt x="15" y="979"/>
                      </a:lnTo>
                      <a:lnTo>
                        <a:pt x="0" y="982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íṥľïďe"/>
                <p:cNvSpPr/>
                <p:nvPr/>
              </p:nvSpPr>
              <p:spPr bwMode="auto">
                <a:xfrm>
                  <a:off x="5603875" y="2681287"/>
                  <a:ext cx="887413" cy="696913"/>
                </a:xfrm>
                <a:custGeom>
                  <a:avLst/>
                  <a:gdLst>
                    <a:gd name="T0" fmla="*/ 71 w 1677"/>
                    <a:gd name="T1" fmla="*/ 1316 h 1316"/>
                    <a:gd name="T2" fmla="*/ 93 w 1677"/>
                    <a:gd name="T3" fmla="*/ 1289 h 1316"/>
                    <a:gd name="T4" fmla="*/ 155 w 1677"/>
                    <a:gd name="T5" fmla="*/ 1210 h 1316"/>
                    <a:gd name="T6" fmla="*/ 251 w 1677"/>
                    <a:gd name="T7" fmla="*/ 1096 h 1316"/>
                    <a:gd name="T8" fmla="*/ 374 w 1677"/>
                    <a:gd name="T9" fmla="*/ 954 h 1316"/>
                    <a:gd name="T10" fmla="*/ 519 w 1677"/>
                    <a:gd name="T11" fmla="*/ 799 h 1316"/>
                    <a:gd name="T12" fmla="*/ 597 w 1677"/>
                    <a:gd name="T13" fmla="*/ 719 h 1316"/>
                    <a:gd name="T14" fmla="*/ 678 w 1677"/>
                    <a:gd name="T15" fmla="*/ 640 h 1316"/>
                    <a:gd name="T16" fmla="*/ 761 w 1677"/>
                    <a:gd name="T17" fmla="*/ 563 h 1316"/>
                    <a:gd name="T18" fmla="*/ 845 w 1677"/>
                    <a:gd name="T19" fmla="*/ 490 h 1316"/>
                    <a:gd name="T20" fmla="*/ 930 w 1677"/>
                    <a:gd name="T21" fmla="*/ 421 h 1316"/>
                    <a:gd name="T22" fmla="*/ 1014 w 1677"/>
                    <a:gd name="T23" fmla="*/ 360 h 1316"/>
                    <a:gd name="T24" fmla="*/ 1095 w 1677"/>
                    <a:gd name="T25" fmla="*/ 305 h 1316"/>
                    <a:gd name="T26" fmla="*/ 1172 w 1677"/>
                    <a:gd name="T27" fmla="*/ 257 h 1316"/>
                    <a:gd name="T28" fmla="*/ 1242 w 1677"/>
                    <a:gd name="T29" fmla="*/ 215 h 1316"/>
                    <a:gd name="T30" fmla="*/ 1307 w 1677"/>
                    <a:gd name="T31" fmla="*/ 180 h 1316"/>
                    <a:gd name="T32" fmla="*/ 1421 w 1677"/>
                    <a:gd name="T33" fmla="*/ 124 h 1316"/>
                    <a:gd name="T34" fmla="*/ 1514 w 1677"/>
                    <a:gd name="T35" fmla="*/ 86 h 1316"/>
                    <a:gd name="T36" fmla="*/ 1585 w 1677"/>
                    <a:gd name="T37" fmla="*/ 62 h 1316"/>
                    <a:gd name="T38" fmla="*/ 1636 w 1677"/>
                    <a:gd name="T39" fmla="*/ 50 h 1316"/>
                    <a:gd name="T40" fmla="*/ 1677 w 1677"/>
                    <a:gd name="T41" fmla="*/ 44 h 1316"/>
                    <a:gd name="T42" fmla="*/ 1543 w 1677"/>
                    <a:gd name="T43" fmla="*/ 2 h 1316"/>
                    <a:gd name="T44" fmla="*/ 1500 w 1677"/>
                    <a:gd name="T45" fmla="*/ 16 h 1316"/>
                    <a:gd name="T46" fmla="*/ 1422 w 1677"/>
                    <a:gd name="T47" fmla="*/ 47 h 1316"/>
                    <a:gd name="T48" fmla="*/ 1314 w 1677"/>
                    <a:gd name="T49" fmla="*/ 93 h 1316"/>
                    <a:gd name="T50" fmla="*/ 1218 w 1677"/>
                    <a:gd name="T51" fmla="*/ 141 h 1316"/>
                    <a:gd name="T52" fmla="*/ 1148 w 1677"/>
                    <a:gd name="T53" fmla="*/ 178 h 1316"/>
                    <a:gd name="T54" fmla="*/ 1074 w 1677"/>
                    <a:gd name="T55" fmla="*/ 220 h 1316"/>
                    <a:gd name="T56" fmla="*/ 998 w 1677"/>
                    <a:gd name="T57" fmla="*/ 268 h 1316"/>
                    <a:gd name="T58" fmla="*/ 921 w 1677"/>
                    <a:gd name="T59" fmla="*/ 320 h 1316"/>
                    <a:gd name="T60" fmla="*/ 842 w 1677"/>
                    <a:gd name="T61" fmla="*/ 378 h 1316"/>
                    <a:gd name="T62" fmla="*/ 762 w 1677"/>
                    <a:gd name="T63" fmla="*/ 441 h 1316"/>
                    <a:gd name="T64" fmla="*/ 684 w 1677"/>
                    <a:gd name="T65" fmla="*/ 510 h 1316"/>
                    <a:gd name="T66" fmla="*/ 570 w 1677"/>
                    <a:gd name="T67" fmla="*/ 621 h 1316"/>
                    <a:gd name="T68" fmla="*/ 433 w 1677"/>
                    <a:gd name="T69" fmla="*/ 764 h 1316"/>
                    <a:gd name="T70" fmla="*/ 313 w 1677"/>
                    <a:gd name="T71" fmla="*/ 897 h 1316"/>
                    <a:gd name="T72" fmla="*/ 211 w 1677"/>
                    <a:gd name="T73" fmla="*/ 1017 h 1316"/>
                    <a:gd name="T74" fmla="*/ 129 w 1677"/>
                    <a:gd name="T75" fmla="*/ 1119 h 1316"/>
                    <a:gd name="T76" fmla="*/ 66 w 1677"/>
                    <a:gd name="T77" fmla="*/ 1202 h 1316"/>
                    <a:gd name="T78" fmla="*/ 24 w 1677"/>
                    <a:gd name="T79" fmla="*/ 1260 h 1316"/>
                    <a:gd name="T80" fmla="*/ 2 w 1677"/>
                    <a:gd name="T81" fmla="*/ 1291 h 1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77" h="1316">
                      <a:moveTo>
                        <a:pt x="0" y="1294"/>
                      </a:moveTo>
                      <a:lnTo>
                        <a:pt x="71" y="1316"/>
                      </a:lnTo>
                      <a:lnTo>
                        <a:pt x="76" y="1309"/>
                      </a:lnTo>
                      <a:lnTo>
                        <a:pt x="93" y="1289"/>
                      </a:lnTo>
                      <a:lnTo>
                        <a:pt x="119" y="1255"/>
                      </a:lnTo>
                      <a:lnTo>
                        <a:pt x="155" y="1210"/>
                      </a:lnTo>
                      <a:lnTo>
                        <a:pt x="200" y="1157"/>
                      </a:lnTo>
                      <a:lnTo>
                        <a:pt x="251" y="1096"/>
                      </a:lnTo>
                      <a:lnTo>
                        <a:pt x="310" y="1027"/>
                      </a:lnTo>
                      <a:lnTo>
                        <a:pt x="374" y="954"/>
                      </a:lnTo>
                      <a:lnTo>
                        <a:pt x="445" y="878"/>
                      </a:lnTo>
                      <a:lnTo>
                        <a:pt x="519" y="799"/>
                      </a:lnTo>
                      <a:lnTo>
                        <a:pt x="557" y="759"/>
                      </a:lnTo>
                      <a:lnTo>
                        <a:pt x="597" y="719"/>
                      </a:lnTo>
                      <a:lnTo>
                        <a:pt x="637" y="679"/>
                      </a:lnTo>
                      <a:lnTo>
                        <a:pt x="678" y="640"/>
                      </a:lnTo>
                      <a:lnTo>
                        <a:pt x="719" y="601"/>
                      </a:lnTo>
                      <a:lnTo>
                        <a:pt x="761" y="563"/>
                      </a:lnTo>
                      <a:lnTo>
                        <a:pt x="802" y="526"/>
                      </a:lnTo>
                      <a:lnTo>
                        <a:pt x="845" y="490"/>
                      </a:lnTo>
                      <a:lnTo>
                        <a:pt x="888" y="455"/>
                      </a:lnTo>
                      <a:lnTo>
                        <a:pt x="930" y="421"/>
                      </a:lnTo>
                      <a:lnTo>
                        <a:pt x="973" y="389"/>
                      </a:lnTo>
                      <a:lnTo>
                        <a:pt x="1014" y="360"/>
                      </a:lnTo>
                      <a:lnTo>
                        <a:pt x="1056" y="331"/>
                      </a:lnTo>
                      <a:lnTo>
                        <a:pt x="1095" y="305"/>
                      </a:lnTo>
                      <a:lnTo>
                        <a:pt x="1135" y="280"/>
                      </a:lnTo>
                      <a:lnTo>
                        <a:pt x="1172" y="257"/>
                      </a:lnTo>
                      <a:lnTo>
                        <a:pt x="1207" y="235"/>
                      </a:lnTo>
                      <a:lnTo>
                        <a:pt x="1242" y="215"/>
                      </a:lnTo>
                      <a:lnTo>
                        <a:pt x="1275" y="197"/>
                      </a:lnTo>
                      <a:lnTo>
                        <a:pt x="1307" y="180"/>
                      </a:lnTo>
                      <a:lnTo>
                        <a:pt x="1366" y="149"/>
                      </a:lnTo>
                      <a:lnTo>
                        <a:pt x="1421" y="124"/>
                      </a:lnTo>
                      <a:lnTo>
                        <a:pt x="1470" y="103"/>
                      </a:lnTo>
                      <a:lnTo>
                        <a:pt x="1514" y="86"/>
                      </a:lnTo>
                      <a:lnTo>
                        <a:pt x="1552" y="72"/>
                      </a:lnTo>
                      <a:lnTo>
                        <a:pt x="1585" y="62"/>
                      </a:lnTo>
                      <a:lnTo>
                        <a:pt x="1614" y="55"/>
                      </a:lnTo>
                      <a:lnTo>
                        <a:pt x="1636" y="50"/>
                      </a:lnTo>
                      <a:lnTo>
                        <a:pt x="1666" y="46"/>
                      </a:lnTo>
                      <a:lnTo>
                        <a:pt x="1677" y="44"/>
                      </a:lnTo>
                      <a:lnTo>
                        <a:pt x="1549" y="0"/>
                      </a:lnTo>
                      <a:lnTo>
                        <a:pt x="1543" y="2"/>
                      </a:lnTo>
                      <a:lnTo>
                        <a:pt x="1527" y="7"/>
                      </a:lnTo>
                      <a:lnTo>
                        <a:pt x="1500" y="16"/>
                      </a:lnTo>
                      <a:lnTo>
                        <a:pt x="1466" y="30"/>
                      </a:lnTo>
                      <a:lnTo>
                        <a:pt x="1422" y="47"/>
                      </a:lnTo>
                      <a:lnTo>
                        <a:pt x="1371" y="68"/>
                      </a:lnTo>
                      <a:lnTo>
                        <a:pt x="1314" y="93"/>
                      </a:lnTo>
                      <a:lnTo>
                        <a:pt x="1251" y="124"/>
                      </a:lnTo>
                      <a:lnTo>
                        <a:pt x="1218" y="141"/>
                      </a:lnTo>
                      <a:lnTo>
                        <a:pt x="1183" y="159"/>
                      </a:lnTo>
                      <a:lnTo>
                        <a:pt x="1148" y="178"/>
                      </a:lnTo>
                      <a:lnTo>
                        <a:pt x="1111" y="199"/>
                      </a:lnTo>
                      <a:lnTo>
                        <a:pt x="1074" y="220"/>
                      </a:lnTo>
                      <a:lnTo>
                        <a:pt x="1037" y="243"/>
                      </a:lnTo>
                      <a:lnTo>
                        <a:pt x="998" y="268"/>
                      </a:lnTo>
                      <a:lnTo>
                        <a:pt x="960" y="293"/>
                      </a:lnTo>
                      <a:lnTo>
                        <a:pt x="921" y="320"/>
                      </a:lnTo>
                      <a:lnTo>
                        <a:pt x="881" y="348"/>
                      </a:lnTo>
                      <a:lnTo>
                        <a:pt x="842" y="378"/>
                      </a:lnTo>
                      <a:lnTo>
                        <a:pt x="802" y="408"/>
                      </a:lnTo>
                      <a:lnTo>
                        <a:pt x="762" y="441"/>
                      </a:lnTo>
                      <a:lnTo>
                        <a:pt x="723" y="475"/>
                      </a:lnTo>
                      <a:lnTo>
                        <a:pt x="684" y="510"/>
                      </a:lnTo>
                      <a:lnTo>
                        <a:pt x="645" y="547"/>
                      </a:lnTo>
                      <a:lnTo>
                        <a:pt x="570" y="621"/>
                      </a:lnTo>
                      <a:lnTo>
                        <a:pt x="499" y="693"/>
                      </a:lnTo>
                      <a:lnTo>
                        <a:pt x="433" y="764"/>
                      </a:lnTo>
                      <a:lnTo>
                        <a:pt x="371" y="832"/>
                      </a:lnTo>
                      <a:lnTo>
                        <a:pt x="313" y="897"/>
                      </a:lnTo>
                      <a:lnTo>
                        <a:pt x="260" y="959"/>
                      </a:lnTo>
                      <a:lnTo>
                        <a:pt x="211" y="1017"/>
                      </a:lnTo>
                      <a:lnTo>
                        <a:pt x="168" y="1071"/>
                      </a:lnTo>
                      <a:lnTo>
                        <a:pt x="129" y="1119"/>
                      </a:lnTo>
                      <a:lnTo>
                        <a:pt x="95" y="1163"/>
                      </a:lnTo>
                      <a:lnTo>
                        <a:pt x="66" y="1202"/>
                      </a:lnTo>
                      <a:lnTo>
                        <a:pt x="42" y="1234"/>
                      </a:lnTo>
                      <a:lnTo>
                        <a:pt x="24" y="1260"/>
                      </a:lnTo>
                      <a:lnTo>
                        <a:pt x="10" y="1279"/>
                      </a:lnTo>
                      <a:lnTo>
                        <a:pt x="2" y="1291"/>
                      </a:lnTo>
                      <a:lnTo>
                        <a:pt x="0" y="1294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ṡļïḋê"/>
                <p:cNvSpPr/>
                <p:nvPr/>
              </p:nvSpPr>
              <p:spPr bwMode="auto">
                <a:xfrm>
                  <a:off x="6500813" y="2308225"/>
                  <a:ext cx="1587500" cy="369888"/>
                </a:xfrm>
                <a:custGeom>
                  <a:avLst/>
                  <a:gdLst>
                    <a:gd name="T0" fmla="*/ 94 w 3000"/>
                    <a:gd name="T1" fmla="*/ 697 h 697"/>
                    <a:gd name="T2" fmla="*/ 106 w 3000"/>
                    <a:gd name="T3" fmla="*/ 686 h 697"/>
                    <a:gd name="T4" fmla="*/ 146 w 3000"/>
                    <a:gd name="T5" fmla="*/ 672 h 697"/>
                    <a:gd name="T6" fmla="*/ 209 w 3000"/>
                    <a:gd name="T7" fmla="*/ 655 h 697"/>
                    <a:gd name="T8" fmla="*/ 296 w 3000"/>
                    <a:gd name="T9" fmla="*/ 636 h 697"/>
                    <a:gd name="T10" fmla="*/ 523 w 3000"/>
                    <a:gd name="T11" fmla="*/ 591 h 697"/>
                    <a:gd name="T12" fmla="*/ 809 w 3000"/>
                    <a:gd name="T13" fmla="*/ 540 h 697"/>
                    <a:gd name="T14" fmla="*/ 1130 w 3000"/>
                    <a:gd name="T15" fmla="*/ 486 h 697"/>
                    <a:gd name="T16" fmla="*/ 1467 w 3000"/>
                    <a:gd name="T17" fmla="*/ 431 h 697"/>
                    <a:gd name="T18" fmla="*/ 1799 w 3000"/>
                    <a:gd name="T19" fmla="*/ 380 h 697"/>
                    <a:gd name="T20" fmla="*/ 2105 w 3000"/>
                    <a:gd name="T21" fmla="*/ 335 h 697"/>
                    <a:gd name="T22" fmla="*/ 2242 w 3000"/>
                    <a:gd name="T23" fmla="*/ 313 h 697"/>
                    <a:gd name="T24" fmla="*/ 2363 w 3000"/>
                    <a:gd name="T25" fmla="*/ 289 h 697"/>
                    <a:gd name="T26" fmla="*/ 2473 w 3000"/>
                    <a:gd name="T27" fmla="*/ 265 h 697"/>
                    <a:gd name="T28" fmla="*/ 2571 w 3000"/>
                    <a:gd name="T29" fmla="*/ 240 h 697"/>
                    <a:gd name="T30" fmla="*/ 2656 w 3000"/>
                    <a:gd name="T31" fmla="*/ 214 h 697"/>
                    <a:gd name="T32" fmla="*/ 2730 w 3000"/>
                    <a:gd name="T33" fmla="*/ 189 h 697"/>
                    <a:gd name="T34" fmla="*/ 2794 w 3000"/>
                    <a:gd name="T35" fmla="*/ 163 h 697"/>
                    <a:gd name="T36" fmla="*/ 2848 w 3000"/>
                    <a:gd name="T37" fmla="*/ 139 h 697"/>
                    <a:gd name="T38" fmla="*/ 2892 w 3000"/>
                    <a:gd name="T39" fmla="*/ 116 h 697"/>
                    <a:gd name="T40" fmla="*/ 2928 w 3000"/>
                    <a:gd name="T41" fmla="*/ 95 h 697"/>
                    <a:gd name="T42" fmla="*/ 2956 w 3000"/>
                    <a:gd name="T43" fmla="*/ 74 h 697"/>
                    <a:gd name="T44" fmla="*/ 2977 w 3000"/>
                    <a:gd name="T45" fmla="*/ 58 h 697"/>
                    <a:gd name="T46" fmla="*/ 2991 w 3000"/>
                    <a:gd name="T47" fmla="*/ 43 h 697"/>
                    <a:gd name="T48" fmla="*/ 2998 w 3000"/>
                    <a:gd name="T49" fmla="*/ 31 h 697"/>
                    <a:gd name="T50" fmla="*/ 3000 w 3000"/>
                    <a:gd name="T51" fmla="*/ 24 h 697"/>
                    <a:gd name="T52" fmla="*/ 2997 w 3000"/>
                    <a:gd name="T53" fmla="*/ 19 h 697"/>
                    <a:gd name="T54" fmla="*/ 2939 w 3000"/>
                    <a:gd name="T55" fmla="*/ 3 h 697"/>
                    <a:gd name="T56" fmla="*/ 2893 w 3000"/>
                    <a:gd name="T57" fmla="*/ 18 h 697"/>
                    <a:gd name="T58" fmla="*/ 2802 w 3000"/>
                    <a:gd name="T59" fmla="*/ 48 h 697"/>
                    <a:gd name="T60" fmla="*/ 2663 w 3000"/>
                    <a:gd name="T61" fmla="*/ 88 h 697"/>
                    <a:gd name="T62" fmla="*/ 2473 w 3000"/>
                    <a:gd name="T63" fmla="*/ 136 h 697"/>
                    <a:gd name="T64" fmla="*/ 2233 w 3000"/>
                    <a:gd name="T65" fmla="*/ 190 h 697"/>
                    <a:gd name="T66" fmla="*/ 2020 w 3000"/>
                    <a:gd name="T67" fmla="*/ 233 h 697"/>
                    <a:gd name="T68" fmla="*/ 1860 w 3000"/>
                    <a:gd name="T69" fmla="*/ 262 h 697"/>
                    <a:gd name="T70" fmla="*/ 1688 w 3000"/>
                    <a:gd name="T71" fmla="*/ 291 h 697"/>
                    <a:gd name="T72" fmla="*/ 1501 w 3000"/>
                    <a:gd name="T73" fmla="*/ 320 h 697"/>
                    <a:gd name="T74" fmla="*/ 1304 w 3000"/>
                    <a:gd name="T75" fmla="*/ 349 h 697"/>
                    <a:gd name="T76" fmla="*/ 1121 w 3000"/>
                    <a:gd name="T77" fmla="*/ 377 h 697"/>
                    <a:gd name="T78" fmla="*/ 954 w 3000"/>
                    <a:gd name="T79" fmla="*/ 406 h 697"/>
                    <a:gd name="T80" fmla="*/ 803 w 3000"/>
                    <a:gd name="T81" fmla="*/ 434 h 697"/>
                    <a:gd name="T82" fmla="*/ 666 w 3000"/>
                    <a:gd name="T83" fmla="*/ 462 h 697"/>
                    <a:gd name="T84" fmla="*/ 545 w 3000"/>
                    <a:gd name="T85" fmla="*/ 489 h 697"/>
                    <a:gd name="T86" fmla="*/ 388 w 3000"/>
                    <a:gd name="T87" fmla="*/ 527 h 697"/>
                    <a:gd name="T88" fmla="*/ 225 w 3000"/>
                    <a:gd name="T89" fmla="*/ 574 h 697"/>
                    <a:gd name="T90" fmla="*/ 110 w 3000"/>
                    <a:gd name="T91" fmla="*/ 612 h 697"/>
                    <a:gd name="T92" fmla="*/ 38 w 3000"/>
                    <a:gd name="T93" fmla="*/ 641 h 697"/>
                    <a:gd name="T94" fmla="*/ 4 w 3000"/>
                    <a:gd name="T95" fmla="*/ 655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00" h="697">
                      <a:moveTo>
                        <a:pt x="0" y="657"/>
                      </a:moveTo>
                      <a:lnTo>
                        <a:pt x="94" y="697"/>
                      </a:lnTo>
                      <a:lnTo>
                        <a:pt x="96" y="691"/>
                      </a:lnTo>
                      <a:lnTo>
                        <a:pt x="106" y="686"/>
                      </a:lnTo>
                      <a:lnTo>
                        <a:pt x="123" y="680"/>
                      </a:lnTo>
                      <a:lnTo>
                        <a:pt x="146" y="672"/>
                      </a:lnTo>
                      <a:lnTo>
                        <a:pt x="174" y="664"/>
                      </a:lnTo>
                      <a:lnTo>
                        <a:pt x="209" y="655"/>
                      </a:lnTo>
                      <a:lnTo>
                        <a:pt x="251" y="646"/>
                      </a:lnTo>
                      <a:lnTo>
                        <a:pt x="296" y="636"/>
                      </a:lnTo>
                      <a:lnTo>
                        <a:pt x="402" y="614"/>
                      </a:lnTo>
                      <a:lnTo>
                        <a:pt x="523" y="591"/>
                      </a:lnTo>
                      <a:lnTo>
                        <a:pt x="661" y="565"/>
                      </a:lnTo>
                      <a:lnTo>
                        <a:pt x="809" y="540"/>
                      </a:lnTo>
                      <a:lnTo>
                        <a:pt x="966" y="513"/>
                      </a:lnTo>
                      <a:lnTo>
                        <a:pt x="1130" y="486"/>
                      </a:lnTo>
                      <a:lnTo>
                        <a:pt x="1297" y="459"/>
                      </a:lnTo>
                      <a:lnTo>
                        <a:pt x="1467" y="431"/>
                      </a:lnTo>
                      <a:lnTo>
                        <a:pt x="1635" y="406"/>
                      </a:lnTo>
                      <a:lnTo>
                        <a:pt x="1799" y="380"/>
                      </a:lnTo>
                      <a:lnTo>
                        <a:pt x="1956" y="356"/>
                      </a:lnTo>
                      <a:lnTo>
                        <a:pt x="2105" y="335"/>
                      </a:lnTo>
                      <a:lnTo>
                        <a:pt x="2175" y="324"/>
                      </a:lnTo>
                      <a:lnTo>
                        <a:pt x="2242" y="313"/>
                      </a:lnTo>
                      <a:lnTo>
                        <a:pt x="2304" y="301"/>
                      </a:lnTo>
                      <a:lnTo>
                        <a:pt x="2363" y="289"/>
                      </a:lnTo>
                      <a:lnTo>
                        <a:pt x="2421" y="278"/>
                      </a:lnTo>
                      <a:lnTo>
                        <a:pt x="2473" y="265"/>
                      </a:lnTo>
                      <a:lnTo>
                        <a:pt x="2523" y="252"/>
                      </a:lnTo>
                      <a:lnTo>
                        <a:pt x="2571" y="240"/>
                      </a:lnTo>
                      <a:lnTo>
                        <a:pt x="2615" y="227"/>
                      </a:lnTo>
                      <a:lnTo>
                        <a:pt x="2656" y="214"/>
                      </a:lnTo>
                      <a:lnTo>
                        <a:pt x="2694" y="201"/>
                      </a:lnTo>
                      <a:lnTo>
                        <a:pt x="2730" y="189"/>
                      </a:lnTo>
                      <a:lnTo>
                        <a:pt x="2763" y="176"/>
                      </a:lnTo>
                      <a:lnTo>
                        <a:pt x="2794" y="163"/>
                      </a:lnTo>
                      <a:lnTo>
                        <a:pt x="2822" y="151"/>
                      </a:lnTo>
                      <a:lnTo>
                        <a:pt x="2848" y="139"/>
                      </a:lnTo>
                      <a:lnTo>
                        <a:pt x="2871" y="127"/>
                      </a:lnTo>
                      <a:lnTo>
                        <a:pt x="2892" y="116"/>
                      </a:lnTo>
                      <a:lnTo>
                        <a:pt x="2911" y="105"/>
                      </a:lnTo>
                      <a:lnTo>
                        <a:pt x="2928" y="95"/>
                      </a:lnTo>
                      <a:lnTo>
                        <a:pt x="2943" y="84"/>
                      </a:lnTo>
                      <a:lnTo>
                        <a:pt x="2956" y="74"/>
                      </a:lnTo>
                      <a:lnTo>
                        <a:pt x="2967" y="65"/>
                      </a:lnTo>
                      <a:lnTo>
                        <a:pt x="2977" y="58"/>
                      </a:lnTo>
                      <a:lnTo>
                        <a:pt x="2984" y="49"/>
                      </a:lnTo>
                      <a:lnTo>
                        <a:pt x="2991" y="43"/>
                      </a:lnTo>
                      <a:lnTo>
                        <a:pt x="2995" y="36"/>
                      </a:lnTo>
                      <a:lnTo>
                        <a:pt x="2998" y="31"/>
                      </a:lnTo>
                      <a:lnTo>
                        <a:pt x="2999" y="27"/>
                      </a:lnTo>
                      <a:lnTo>
                        <a:pt x="3000" y="24"/>
                      </a:lnTo>
                      <a:lnTo>
                        <a:pt x="2999" y="21"/>
                      </a:lnTo>
                      <a:lnTo>
                        <a:pt x="2997" y="19"/>
                      </a:lnTo>
                      <a:lnTo>
                        <a:pt x="2944" y="0"/>
                      </a:lnTo>
                      <a:lnTo>
                        <a:pt x="2939" y="3"/>
                      </a:lnTo>
                      <a:lnTo>
                        <a:pt x="2922" y="9"/>
                      </a:lnTo>
                      <a:lnTo>
                        <a:pt x="2893" y="18"/>
                      </a:lnTo>
                      <a:lnTo>
                        <a:pt x="2853" y="32"/>
                      </a:lnTo>
                      <a:lnTo>
                        <a:pt x="2802" y="48"/>
                      </a:lnTo>
                      <a:lnTo>
                        <a:pt x="2738" y="66"/>
                      </a:lnTo>
                      <a:lnTo>
                        <a:pt x="2663" y="88"/>
                      </a:lnTo>
                      <a:lnTo>
                        <a:pt x="2574" y="110"/>
                      </a:lnTo>
                      <a:lnTo>
                        <a:pt x="2473" y="136"/>
                      </a:lnTo>
                      <a:lnTo>
                        <a:pt x="2359" y="162"/>
                      </a:lnTo>
                      <a:lnTo>
                        <a:pt x="2233" y="190"/>
                      </a:lnTo>
                      <a:lnTo>
                        <a:pt x="2094" y="218"/>
                      </a:lnTo>
                      <a:lnTo>
                        <a:pt x="2020" y="233"/>
                      </a:lnTo>
                      <a:lnTo>
                        <a:pt x="1941" y="247"/>
                      </a:lnTo>
                      <a:lnTo>
                        <a:pt x="1860" y="262"/>
                      </a:lnTo>
                      <a:lnTo>
                        <a:pt x="1775" y="277"/>
                      </a:lnTo>
                      <a:lnTo>
                        <a:pt x="1688" y="291"/>
                      </a:lnTo>
                      <a:lnTo>
                        <a:pt x="1596" y="305"/>
                      </a:lnTo>
                      <a:lnTo>
                        <a:pt x="1501" y="320"/>
                      </a:lnTo>
                      <a:lnTo>
                        <a:pt x="1402" y="334"/>
                      </a:lnTo>
                      <a:lnTo>
                        <a:pt x="1304" y="349"/>
                      </a:lnTo>
                      <a:lnTo>
                        <a:pt x="1211" y="362"/>
                      </a:lnTo>
                      <a:lnTo>
                        <a:pt x="1121" y="377"/>
                      </a:lnTo>
                      <a:lnTo>
                        <a:pt x="1035" y="391"/>
                      </a:lnTo>
                      <a:lnTo>
                        <a:pt x="954" y="406"/>
                      </a:lnTo>
                      <a:lnTo>
                        <a:pt x="876" y="419"/>
                      </a:lnTo>
                      <a:lnTo>
                        <a:pt x="803" y="434"/>
                      </a:lnTo>
                      <a:lnTo>
                        <a:pt x="733" y="448"/>
                      </a:lnTo>
                      <a:lnTo>
                        <a:pt x="666" y="462"/>
                      </a:lnTo>
                      <a:lnTo>
                        <a:pt x="604" y="475"/>
                      </a:lnTo>
                      <a:lnTo>
                        <a:pt x="545" y="489"/>
                      </a:lnTo>
                      <a:lnTo>
                        <a:pt x="488" y="502"/>
                      </a:lnTo>
                      <a:lnTo>
                        <a:pt x="388" y="527"/>
                      </a:lnTo>
                      <a:lnTo>
                        <a:pt x="300" y="552"/>
                      </a:lnTo>
                      <a:lnTo>
                        <a:pt x="225" y="574"/>
                      </a:lnTo>
                      <a:lnTo>
                        <a:pt x="162" y="595"/>
                      </a:lnTo>
                      <a:lnTo>
                        <a:pt x="110" y="612"/>
                      </a:lnTo>
                      <a:lnTo>
                        <a:pt x="69" y="628"/>
                      </a:lnTo>
                      <a:lnTo>
                        <a:pt x="38" y="641"/>
                      </a:lnTo>
                      <a:lnTo>
                        <a:pt x="17" y="649"/>
                      </a:lnTo>
                      <a:lnTo>
                        <a:pt x="4" y="655"/>
                      </a:lnTo>
                      <a:lnTo>
                        <a:pt x="0" y="657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68580" tIns="34290" rIns="68580" bIns="3429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1" name="iṣļïdê"/>
              <p:cNvSpPr txBox="1"/>
              <p:nvPr/>
            </p:nvSpPr>
            <p:spPr>
              <a:xfrm>
                <a:off x="384336" y="4180872"/>
                <a:ext cx="1798474" cy="4062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80" tIns="34290" rIns="68580" bIns="3429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2021</a:t>
                </a: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年</a:t>
                </a:r>
                <a:r>
                  <a:rPr lang="en-US" altLang="zh-CN" b="1" kern="0" dirty="0">
                    <a:solidFill>
                      <a:srgbClr val="C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6</a:t>
                </a: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月</a:t>
                </a:r>
              </a:p>
            </p:txBody>
          </p:sp>
          <p:sp>
            <p:nvSpPr>
              <p:cNvPr id="53" name="íŝ1îdé"/>
              <p:cNvSpPr txBox="1"/>
              <p:nvPr/>
            </p:nvSpPr>
            <p:spPr>
              <a:xfrm>
                <a:off x="2587284" y="3309247"/>
                <a:ext cx="1798474" cy="4062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80" tIns="34290" rIns="68580" bIns="3429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2021</a:t>
                </a: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年</a:t>
                </a: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12</a:t>
                </a: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rPr>
                  <a:t>月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9977629" y="1371787"/>
                <a:ext cx="9067" cy="1448033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</p:cxnSp>
        </p:grpSp>
        <p:sp>
          <p:nvSpPr>
            <p:cNvPr id="48" name="文本框 6"/>
            <p:cNvSpPr txBox="1"/>
            <p:nvPr/>
          </p:nvSpPr>
          <p:spPr bwMode="auto">
            <a:xfrm>
              <a:off x="4009718" y="3544497"/>
              <a:ext cx="2433885" cy="47901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3" name="文本框 6"/>
          <p:cNvSpPr txBox="1"/>
          <p:nvPr/>
        </p:nvSpPr>
        <p:spPr bwMode="auto">
          <a:xfrm>
            <a:off x="448103" y="3357348"/>
            <a:ext cx="3239575" cy="452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城轨协会立项</a:t>
            </a:r>
            <a:endParaRPr lang="en-US" altLang="zh-CN" sz="2000" b="1" dirty="0">
              <a:solidFill>
                <a:schemeClr val="tx1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文本框 6"/>
          <p:cNvSpPr txBox="1"/>
          <p:nvPr/>
        </p:nvSpPr>
        <p:spPr bwMode="auto">
          <a:xfrm>
            <a:off x="2418142" y="2649238"/>
            <a:ext cx="1627358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工作组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筹备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íŝ1îdé"/>
          <p:cNvSpPr txBox="1"/>
          <p:nvPr/>
        </p:nvSpPr>
        <p:spPr>
          <a:xfrm>
            <a:off x="4449595" y="1214817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66" name="文本框 6"/>
          <p:cNvSpPr txBox="1"/>
          <p:nvPr/>
        </p:nvSpPr>
        <p:spPr bwMode="auto">
          <a:xfrm>
            <a:off x="4395744" y="1736738"/>
            <a:ext cx="2607883" cy="81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工作组计划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“一标”讨论稿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íŝ1îdé"/>
          <p:cNvSpPr txBox="1"/>
          <p:nvPr/>
        </p:nvSpPr>
        <p:spPr>
          <a:xfrm>
            <a:off x="9766701" y="239559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noProof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4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68" name="íŝ1îdé"/>
          <p:cNvSpPr txBox="1"/>
          <p:nvPr/>
        </p:nvSpPr>
        <p:spPr>
          <a:xfrm>
            <a:off x="9494171" y="1957073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6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69" name="íŝ1îdé"/>
          <p:cNvSpPr txBox="1"/>
          <p:nvPr/>
        </p:nvSpPr>
        <p:spPr>
          <a:xfrm>
            <a:off x="7241180" y="2374495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noProof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7-9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70" name="íŝ1îdé"/>
          <p:cNvSpPr txBox="1"/>
          <p:nvPr/>
        </p:nvSpPr>
        <p:spPr>
          <a:xfrm>
            <a:off x="5163566" y="3237614"/>
            <a:ext cx="1767810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10-12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71" name="文本框 6"/>
          <p:cNvSpPr txBox="1"/>
          <p:nvPr/>
        </p:nvSpPr>
        <p:spPr bwMode="auto">
          <a:xfrm>
            <a:off x="5105490" y="3754222"/>
            <a:ext cx="1985842" cy="81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参编建议收集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首期实验班</a:t>
            </a:r>
          </a:p>
        </p:txBody>
      </p:sp>
      <p:sp>
        <p:nvSpPr>
          <p:cNvPr id="72" name="文本框 6"/>
          <p:cNvSpPr txBox="1"/>
          <p:nvPr/>
        </p:nvSpPr>
        <p:spPr bwMode="auto">
          <a:xfrm>
            <a:off x="7264195" y="2829151"/>
            <a:ext cx="1985842" cy="81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内部建议收集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首期实验班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文本框 6"/>
          <p:cNvSpPr txBox="1"/>
          <p:nvPr/>
        </p:nvSpPr>
        <p:spPr bwMode="auto">
          <a:xfrm>
            <a:off x="9391530" y="2516345"/>
            <a:ext cx="2555793" cy="81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“二标”初稿初审</a:t>
            </a:r>
            <a:endParaRPr lang="en-US" altLang="zh-CN" sz="1800" b="1" dirty="0">
              <a:solidFill>
                <a:schemeClr val="tx1"/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“三标”（讨论稿）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4" name="文本框 6"/>
          <p:cNvSpPr txBox="1"/>
          <p:nvPr/>
        </p:nvSpPr>
        <p:spPr bwMode="auto">
          <a:xfrm>
            <a:off x="9148632" y="634295"/>
            <a:ext cx="3239575" cy="452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“二标”（讨论稿）</a:t>
            </a:r>
          </a:p>
        </p:txBody>
      </p:sp>
      <p:sp>
        <p:nvSpPr>
          <p:cNvPr id="75" name="íŝ1îdé"/>
          <p:cNvSpPr txBox="1"/>
          <p:nvPr/>
        </p:nvSpPr>
        <p:spPr>
          <a:xfrm>
            <a:off x="6275422" y="454929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3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76" name="文本框 6"/>
          <p:cNvSpPr txBox="1"/>
          <p:nvPr/>
        </p:nvSpPr>
        <p:spPr bwMode="auto">
          <a:xfrm>
            <a:off x="6282992" y="983823"/>
            <a:ext cx="3239575" cy="81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组建“二标”、</a:t>
            </a:r>
            <a:endParaRPr lang="en-US" altLang="zh-CN" sz="1800" b="1" dirty="0">
              <a:solidFill>
                <a:schemeClr val="tx1"/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“三标”两组并进</a:t>
            </a:r>
          </a:p>
        </p:txBody>
      </p:sp>
      <p:grpSp>
        <p:nvGrpSpPr>
          <p:cNvPr id="78" name="4675e6d6-624e-448d-9914-e2be31ec61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882698"/>
            <a:ext cx="10204589" cy="3935893"/>
            <a:chOff x="0" y="1977122"/>
            <a:chExt cx="11277600" cy="4167188"/>
          </a:xfrm>
          <a:solidFill>
            <a:srgbClr val="C00000"/>
          </a:solidFill>
        </p:grpSpPr>
        <p:grpSp>
          <p:nvGrpSpPr>
            <p:cNvPr id="80" name="ïš1iḋé"/>
            <p:cNvGrpSpPr/>
            <p:nvPr/>
          </p:nvGrpSpPr>
          <p:grpSpPr>
            <a:xfrm>
              <a:off x="0" y="1977122"/>
              <a:ext cx="11277600" cy="4167188"/>
              <a:chOff x="0" y="1455737"/>
              <a:chExt cx="8953500" cy="4167188"/>
            </a:xfrm>
            <a:grpFill/>
          </p:grpSpPr>
          <p:sp>
            <p:nvSpPr>
              <p:cNvPr id="87" name="ïśľiďè"/>
              <p:cNvSpPr/>
              <p:nvPr/>
            </p:nvSpPr>
            <p:spPr bwMode="auto">
              <a:xfrm>
                <a:off x="8083550" y="1455737"/>
                <a:ext cx="869950" cy="857250"/>
              </a:xfrm>
              <a:custGeom>
                <a:avLst/>
                <a:gdLst>
                  <a:gd name="T0" fmla="*/ 1471 w 1643"/>
                  <a:gd name="T1" fmla="*/ 199 h 1621"/>
                  <a:gd name="T2" fmla="*/ 1553 w 1643"/>
                  <a:gd name="T3" fmla="*/ 106 h 1621"/>
                  <a:gd name="T4" fmla="*/ 1610 w 1643"/>
                  <a:gd name="T5" fmla="*/ 40 h 1621"/>
                  <a:gd name="T6" fmla="*/ 1639 w 1643"/>
                  <a:gd name="T7" fmla="*/ 4 h 1621"/>
                  <a:gd name="T8" fmla="*/ 1637 w 1643"/>
                  <a:gd name="T9" fmla="*/ 14 h 1621"/>
                  <a:gd name="T10" fmla="*/ 1585 w 1643"/>
                  <a:gd name="T11" fmla="*/ 113 h 1621"/>
                  <a:gd name="T12" fmla="*/ 1513 w 1643"/>
                  <a:gd name="T13" fmla="*/ 240 h 1621"/>
                  <a:gd name="T14" fmla="*/ 1449 w 1643"/>
                  <a:gd name="T15" fmla="*/ 346 h 1621"/>
                  <a:gd name="T16" fmla="*/ 1373 w 1643"/>
                  <a:gd name="T17" fmla="*/ 466 h 1621"/>
                  <a:gd name="T18" fmla="*/ 1286 w 1643"/>
                  <a:gd name="T19" fmla="*/ 596 h 1621"/>
                  <a:gd name="T20" fmla="*/ 1142 w 1643"/>
                  <a:gd name="T21" fmla="*/ 750 h 1621"/>
                  <a:gd name="T22" fmla="*/ 944 w 1643"/>
                  <a:gd name="T23" fmla="*/ 922 h 1621"/>
                  <a:gd name="T24" fmla="*/ 746 w 1643"/>
                  <a:gd name="T25" fmla="*/ 1088 h 1621"/>
                  <a:gd name="T26" fmla="*/ 558 w 1643"/>
                  <a:gd name="T27" fmla="*/ 1242 h 1621"/>
                  <a:gd name="T28" fmla="*/ 388 w 1643"/>
                  <a:gd name="T29" fmla="*/ 1379 h 1621"/>
                  <a:gd name="T30" fmla="*/ 246 w 1643"/>
                  <a:gd name="T31" fmla="*/ 1491 h 1621"/>
                  <a:gd name="T32" fmla="*/ 142 w 1643"/>
                  <a:gd name="T33" fmla="*/ 1571 h 1621"/>
                  <a:gd name="T34" fmla="*/ 86 w 1643"/>
                  <a:gd name="T35" fmla="*/ 1615 h 1621"/>
                  <a:gd name="T36" fmla="*/ 0 w 1643"/>
                  <a:gd name="T37" fmla="*/ 1582 h 1621"/>
                  <a:gd name="T38" fmla="*/ 24 w 1643"/>
                  <a:gd name="T39" fmla="*/ 1564 h 1621"/>
                  <a:gd name="T40" fmla="*/ 91 w 1643"/>
                  <a:gd name="T41" fmla="*/ 1513 h 1621"/>
                  <a:gd name="T42" fmla="*/ 192 w 1643"/>
                  <a:gd name="T43" fmla="*/ 1435 h 1621"/>
                  <a:gd name="T44" fmla="*/ 319 w 1643"/>
                  <a:gd name="T45" fmla="*/ 1336 h 1621"/>
                  <a:gd name="T46" fmla="*/ 463 w 1643"/>
                  <a:gd name="T47" fmla="*/ 1222 h 1621"/>
                  <a:gd name="T48" fmla="*/ 617 w 1643"/>
                  <a:gd name="T49" fmla="*/ 1097 h 1621"/>
                  <a:gd name="T50" fmla="*/ 772 w 1643"/>
                  <a:gd name="T51" fmla="*/ 968 h 1621"/>
                  <a:gd name="T52" fmla="*/ 919 w 1643"/>
                  <a:gd name="T53" fmla="*/ 840 h 1621"/>
                  <a:gd name="T54" fmla="*/ 985 w 1643"/>
                  <a:gd name="T55" fmla="*/ 778 h 1621"/>
                  <a:gd name="T56" fmla="*/ 1048 w 1643"/>
                  <a:gd name="T57" fmla="*/ 718 h 1621"/>
                  <a:gd name="T58" fmla="*/ 1154 w 1643"/>
                  <a:gd name="T59" fmla="*/ 607 h 1621"/>
                  <a:gd name="T60" fmla="*/ 1241 w 1643"/>
                  <a:gd name="T61" fmla="*/ 507 h 1621"/>
                  <a:gd name="T62" fmla="*/ 1310 w 1643"/>
                  <a:gd name="T63" fmla="*/ 421 h 1621"/>
                  <a:gd name="T64" fmla="*/ 1360 w 1643"/>
                  <a:gd name="T65" fmla="*/ 350 h 1621"/>
                  <a:gd name="T66" fmla="*/ 1394 w 1643"/>
                  <a:gd name="T67" fmla="*/ 298 h 1621"/>
                  <a:gd name="T68" fmla="*/ 1420 w 1643"/>
                  <a:gd name="T69" fmla="*/ 253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3" h="1621">
                    <a:moveTo>
                      <a:pt x="1420" y="253"/>
                    </a:moveTo>
                    <a:lnTo>
                      <a:pt x="1471" y="199"/>
                    </a:lnTo>
                    <a:lnTo>
                      <a:pt x="1515" y="149"/>
                    </a:lnTo>
                    <a:lnTo>
                      <a:pt x="1553" y="106"/>
                    </a:lnTo>
                    <a:lnTo>
                      <a:pt x="1585" y="70"/>
                    </a:lnTo>
                    <a:lnTo>
                      <a:pt x="1610" y="40"/>
                    </a:lnTo>
                    <a:lnTo>
                      <a:pt x="1628" y="18"/>
                    </a:lnTo>
                    <a:lnTo>
                      <a:pt x="1639" y="4"/>
                    </a:lnTo>
                    <a:lnTo>
                      <a:pt x="1643" y="0"/>
                    </a:lnTo>
                    <a:lnTo>
                      <a:pt x="1637" y="14"/>
                    </a:lnTo>
                    <a:lnTo>
                      <a:pt x="1618" y="52"/>
                    </a:lnTo>
                    <a:lnTo>
                      <a:pt x="1585" y="113"/>
                    </a:lnTo>
                    <a:lnTo>
                      <a:pt x="1540" y="194"/>
                    </a:lnTo>
                    <a:lnTo>
                      <a:pt x="1513" y="240"/>
                    </a:lnTo>
                    <a:lnTo>
                      <a:pt x="1483" y="292"/>
                    </a:lnTo>
                    <a:lnTo>
                      <a:pt x="1449" y="346"/>
                    </a:lnTo>
                    <a:lnTo>
                      <a:pt x="1414" y="404"/>
                    </a:lnTo>
                    <a:lnTo>
                      <a:pt x="1373" y="466"/>
                    </a:lnTo>
                    <a:lnTo>
                      <a:pt x="1331" y="530"/>
                    </a:lnTo>
                    <a:lnTo>
                      <a:pt x="1286" y="596"/>
                    </a:lnTo>
                    <a:lnTo>
                      <a:pt x="1237" y="664"/>
                    </a:lnTo>
                    <a:lnTo>
                      <a:pt x="1142" y="750"/>
                    </a:lnTo>
                    <a:lnTo>
                      <a:pt x="1043" y="836"/>
                    </a:lnTo>
                    <a:lnTo>
                      <a:pt x="944" y="922"/>
                    </a:lnTo>
                    <a:lnTo>
                      <a:pt x="845" y="1006"/>
                    </a:lnTo>
                    <a:lnTo>
                      <a:pt x="746" y="1088"/>
                    </a:lnTo>
                    <a:lnTo>
                      <a:pt x="650" y="1167"/>
                    </a:lnTo>
                    <a:lnTo>
                      <a:pt x="558" y="1242"/>
                    </a:lnTo>
                    <a:lnTo>
                      <a:pt x="469" y="1313"/>
                    </a:lnTo>
                    <a:lnTo>
                      <a:pt x="388" y="1379"/>
                    </a:lnTo>
                    <a:lnTo>
                      <a:pt x="313" y="1438"/>
                    </a:lnTo>
                    <a:lnTo>
                      <a:pt x="246" y="1491"/>
                    </a:lnTo>
                    <a:lnTo>
                      <a:pt x="189" y="1535"/>
                    </a:lnTo>
                    <a:lnTo>
                      <a:pt x="142" y="1571"/>
                    </a:lnTo>
                    <a:lnTo>
                      <a:pt x="108" y="1599"/>
                    </a:lnTo>
                    <a:lnTo>
                      <a:pt x="86" y="1615"/>
                    </a:lnTo>
                    <a:lnTo>
                      <a:pt x="79" y="1621"/>
                    </a:lnTo>
                    <a:lnTo>
                      <a:pt x="0" y="1582"/>
                    </a:lnTo>
                    <a:lnTo>
                      <a:pt x="6" y="1576"/>
                    </a:lnTo>
                    <a:lnTo>
                      <a:pt x="24" y="1564"/>
                    </a:lnTo>
                    <a:lnTo>
                      <a:pt x="53" y="1542"/>
                    </a:lnTo>
                    <a:lnTo>
                      <a:pt x="91" y="1513"/>
                    </a:lnTo>
                    <a:lnTo>
                      <a:pt x="137" y="1477"/>
                    </a:lnTo>
                    <a:lnTo>
                      <a:pt x="192" y="1435"/>
                    </a:lnTo>
                    <a:lnTo>
                      <a:pt x="252" y="1388"/>
                    </a:lnTo>
                    <a:lnTo>
                      <a:pt x="319" y="1336"/>
                    </a:lnTo>
                    <a:lnTo>
                      <a:pt x="389" y="1280"/>
                    </a:lnTo>
                    <a:lnTo>
                      <a:pt x="463" y="1222"/>
                    </a:lnTo>
                    <a:lnTo>
                      <a:pt x="539" y="1161"/>
                    </a:lnTo>
                    <a:lnTo>
                      <a:pt x="617" y="1097"/>
                    </a:lnTo>
                    <a:lnTo>
                      <a:pt x="694" y="1033"/>
                    </a:lnTo>
                    <a:lnTo>
                      <a:pt x="772" y="968"/>
                    </a:lnTo>
                    <a:lnTo>
                      <a:pt x="847" y="904"/>
                    </a:lnTo>
                    <a:lnTo>
                      <a:pt x="919" y="840"/>
                    </a:lnTo>
                    <a:lnTo>
                      <a:pt x="952" y="808"/>
                    </a:lnTo>
                    <a:lnTo>
                      <a:pt x="985" y="778"/>
                    </a:lnTo>
                    <a:lnTo>
                      <a:pt x="1017" y="748"/>
                    </a:lnTo>
                    <a:lnTo>
                      <a:pt x="1048" y="718"/>
                    </a:lnTo>
                    <a:lnTo>
                      <a:pt x="1104" y="661"/>
                    </a:lnTo>
                    <a:lnTo>
                      <a:pt x="1154" y="607"/>
                    </a:lnTo>
                    <a:lnTo>
                      <a:pt x="1201" y="555"/>
                    </a:lnTo>
                    <a:lnTo>
                      <a:pt x="1241" y="507"/>
                    </a:lnTo>
                    <a:lnTo>
                      <a:pt x="1278" y="462"/>
                    </a:lnTo>
                    <a:lnTo>
                      <a:pt x="1310" y="421"/>
                    </a:lnTo>
                    <a:lnTo>
                      <a:pt x="1336" y="384"/>
                    </a:lnTo>
                    <a:lnTo>
                      <a:pt x="1360" y="350"/>
                    </a:lnTo>
                    <a:lnTo>
                      <a:pt x="1379" y="322"/>
                    </a:lnTo>
                    <a:lnTo>
                      <a:pt x="1394" y="298"/>
                    </a:lnTo>
                    <a:lnTo>
                      <a:pt x="1414" y="265"/>
                    </a:lnTo>
                    <a:lnTo>
                      <a:pt x="1420" y="253"/>
                    </a:lnTo>
                    <a:lnTo>
                      <a:pt x="142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8" name="îṥļîḋê"/>
              <p:cNvSpPr/>
              <p:nvPr/>
            </p:nvSpPr>
            <p:spPr bwMode="auto">
              <a:xfrm>
                <a:off x="0" y="5487987"/>
                <a:ext cx="1719263" cy="134938"/>
              </a:xfrm>
              <a:custGeom>
                <a:avLst/>
                <a:gdLst>
                  <a:gd name="T0" fmla="*/ 0 w 3248"/>
                  <a:gd name="T1" fmla="*/ 255 h 255"/>
                  <a:gd name="T2" fmla="*/ 0 w 3248"/>
                  <a:gd name="T3" fmla="*/ 91 h 255"/>
                  <a:gd name="T4" fmla="*/ 18 w 3248"/>
                  <a:gd name="T5" fmla="*/ 91 h 255"/>
                  <a:gd name="T6" fmla="*/ 70 w 3248"/>
                  <a:gd name="T7" fmla="*/ 91 h 255"/>
                  <a:gd name="T8" fmla="*/ 152 w 3248"/>
                  <a:gd name="T9" fmla="*/ 90 h 255"/>
                  <a:gd name="T10" fmla="*/ 260 w 3248"/>
                  <a:gd name="T11" fmla="*/ 89 h 255"/>
                  <a:gd name="T12" fmla="*/ 391 w 3248"/>
                  <a:gd name="T13" fmla="*/ 88 h 255"/>
                  <a:gd name="T14" fmla="*/ 541 w 3248"/>
                  <a:gd name="T15" fmla="*/ 86 h 255"/>
                  <a:gd name="T16" fmla="*/ 707 w 3248"/>
                  <a:gd name="T17" fmla="*/ 83 h 255"/>
                  <a:gd name="T18" fmla="*/ 884 w 3248"/>
                  <a:gd name="T19" fmla="*/ 81 h 255"/>
                  <a:gd name="T20" fmla="*/ 1069 w 3248"/>
                  <a:gd name="T21" fmla="*/ 78 h 255"/>
                  <a:gd name="T22" fmla="*/ 1258 w 3248"/>
                  <a:gd name="T23" fmla="*/ 75 h 255"/>
                  <a:gd name="T24" fmla="*/ 1449 w 3248"/>
                  <a:gd name="T25" fmla="*/ 72 h 255"/>
                  <a:gd name="T26" fmla="*/ 1635 w 3248"/>
                  <a:gd name="T27" fmla="*/ 69 h 255"/>
                  <a:gd name="T28" fmla="*/ 1815 w 3248"/>
                  <a:gd name="T29" fmla="*/ 64 h 255"/>
                  <a:gd name="T30" fmla="*/ 1984 w 3248"/>
                  <a:gd name="T31" fmla="*/ 59 h 255"/>
                  <a:gd name="T32" fmla="*/ 2138 w 3248"/>
                  <a:gd name="T33" fmla="*/ 55 h 255"/>
                  <a:gd name="T34" fmla="*/ 2275 w 3248"/>
                  <a:gd name="T35" fmla="*/ 50 h 255"/>
                  <a:gd name="T36" fmla="*/ 2396 w 3248"/>
                  <a:gd name="T37" fmla="*/ 43 h 255"/>
                  <a:gd name="T38" fmla="*/ 2509 w 3248"/>
                  <a:gd name="T39" fmla="*/ 39 h 255"/>
                  <a:gd name="T40" fmla="*/ 2612 w 3248"/>
                  <a:gd name="T41" fmla="*/ 34 h 255"/>
                  <a:gd name="T42" fmla="*/ 2706 w 3248"/>
                  <a:gd name="T43" fmla="*/ 29 h 255"/>
                  <a:gd name="T44" fmla="*/ 2791 w 3248"/>
                  <a:gd name="T45" fmla="*/ 24 h 255"/>
                  <a:gd name="T46" fmla="*/ 2868 w 3248"/>
                  <a:gd name="T47" fmla="*/ 21 h 255"/>
                  <a:gd name="T48" fmla="*/ 2936 w 3248"/>
                  <a:gd name="T49" fmla="*/ 17 h 255"/>
                  <a:gd name="T50" fmla="*/ 2996 w 3248"/>
                  <a:gd name="T51" fmla="*/ 14 h 255"/>
                  <a:gd name="T52" fmla="*/ 3048 w 3248"/>
                  <a:gd name="T53" fmla="*/ 10 h 255"/>
                  <a:gd name="T54" fmla="*/ 3092 w 3248"/>
                  <a:gd name="T55" fmla="*/ 7 h 255"/>
                  <a:gd name="T56" fmla="*/ 3129 w 3248"/>
                  <a:gd name="T57" fmla="*/ 5 h 255"/>
                  <a:gd name="T58" fmla="*/ 3160 w 3248"/>
                  <a:gd name="T59" fmla="*/ 3 h 255"/>
                  <a:gd name="T60" fmla="*/ 3182 w 3248"/>
                  <a:gd name="T61" fmla="*/ 2 h 255"/>
                  <a:gd name="T62" fmla="*/ 3198 w 3248"/>
                  <a:gd name="T63" fmla="*/ 1 h 255"/>
                  <a:gd name="T64" fmla="*/ 3207 w 3248"/>
                  <a:gd name="T65" fmla="*/ 0 h 255"/>
                  <a:gd name="T66" fmla="*/ 3211 w 3248"/>
                  <a:gd name="T67" fmla="*/ 0 h 255"/>
                  <a:gd name="T68" fmla="*/ 3247 w 3248"/>
                  <a:gd name="T69" fmla="*/ 159 h 255"/>
                  <a:gd name="T70" fmla="*/ 3248 w 3248"/>
                  <a:gd name="T71" fmla="*/ 159 h 255"/>
                  <a:gd name="T72" fmla="*/ 3248 w 3248"/>
                  <a:gd name="T73" fmla="*/ 160 h 255"/>
                  <a:gd name="T74" fmla="*/ 3237 w 3248"/>
                  <a:gd name="T75" fmla="*/ 161 h 255"/>
                  <a:gd name="T76" fmla="*/ 3211 w 3248"/>
                  <a:gd name="T77" fmla="*/ 163 h 255"/>
                  <a:gd name="T78" fmla="*/ 3197 w 3248"/>
                  <a:gd name="T79" fmla="*/ 163 h 255"/>
                  <a:gd name="T80" fmla="*/ 3155 w 3248"/>
                  <a:gd name="T81" fmla="*/ 166 h 255"/>
                  <a:gd name="T82" fmla="*/ 3086 w 3248"/>
                  <a:gd name="T83" fmla="*/ 169 h 255"/>
                  <a:gd name="T84" fmla="*/ 2991 w 3248"/>
                  <a:gd name="T85" fmla="*/ 174 h 255"/>
                  <a:gd name="T86" fmla="*/ 2869 w 3248"/>
                  <a:gd name="T87" fmla="*/ 181 h 255"/>
                  <a:gd name="T88" fmla="*/ 2723 w 3248"/>
                  <a:gd name="T89" fmla="*/ 187 h 255"/>
                  <a:gd name="T90" fmla="*/ 2552 w 3248"/>
                  <a:gd name="T91" fmla="*/ 195 h 255"/>
                  <a:gd name="T92" fmla="*/ 2356 w 3248"/>
                  <a:gd name="T93" fmla="*/ 202 h 255"/>
                  <a:gd name="T94" fmla="*/ 2137 w 3248"/>
                  <a:gd name="T95" fmla="*/ 210 h 255"/>
                  <a:gd name="T96" fmla="*/ 1895 w 3248"/>
                  <a:gd name="T97" fmla="*/ 218 h 255"/>
                  <a:gd name="T98" fmla="*/ 1632 w 3248"/>
                  <a:gd name="T99" fmla="*/ 226 h 255"/>
                  <a:gd name="T100" fmla="*/ 1346 w 3248"/>
                  <a:gd name="T101" fmla="*/ 234 h 255"/>
                  <a:gd name="T102" fmla="*/ 1040 w 3248"/>
                  <a:gd name="T103" fmla="*/ 240 h 255"/>
                  <a:gd name="T104" fmla="*/ 713 w 3248"/>
                  <a:gd name="T105" fmla="*/ 246 h 255"/>
                  <a:gd name="T106" fmla="*/ 366 w 3248"/>
                  <a:gd name="T107" fmla="*/ 252 h 255"/>
                  <a:gd name="T108" fmla="*/ 0 w 3248"/>
                  <a:gd name="T10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48" h="255">
                    <a:moveTo>
                      <a:pt x="0" y="255"/>
                    </a:moveTo>
                    <a:lnTo>
                      <a:pt x="0" y="91"/>
                    </a:lnTo>
                    <a:lnTo>
                      <a:pt x="18" y="91"/>
                    </a:lnTo>
                    <a:lnTo>
                      <a:pt x="70" y="91"/>
                    </a:lnTo>
                    <a:lnTo>
                      <a:pt x="152" y="90"/>
                    </a:lnTo>
                    <a:lnTo>
                      <a:pt x="260" y="89"/>
                    </a:lnTo>
                    <a:lnTo>
                      <a:pt x="391" y="88"/>
                    </a:lnTo>
                    <a:lnTo>
                      <a:pt x="541" y="86"/>
                    </a:lnTo>
                    <a:lnTo>
                      <a:pt x="707" y="83"/>
                    </a:lnTo>
                    <a:lnTo>
                      <a:pt x="884" y="81"/>
                    </a:lnTo>
                    <a:lnTo>
                      <a:pt x="1069" y="78"/>
                    </a:lnTo>
                    <a:lnTo>
                      <a:pt x="1258" y="75"/>
                    </a:lnTo>
                    <a:lnTo>
                      <a:pt x="1449" y="72"/>
                    </a:lnTo>
                    <a:lnTo>
                      <a:pt x="1635" y="69"/>
                    </a:lnTo>
                    <a:lnTo>
                      <a:pt x="1815" y="64"/>
                    </a:lnTo>
                    <a:lnTo>
                      <a:pt x="1984" y="59"/>
                    </a:lnTo>
                    <a:lnTo>
                      <a:pt x="2138" y="55"/>
                    </a:lnTo>
                    <a:lnTo>
                      <a:pt x="2275" y="50"/>
                    </a:lnTo>
                    <a:lnTo>
                      <a:pt x="2396" y="43"/>
                    </a:lnTo>
                    <a:lnTo>
                      <a:pt x="2509" y="39"/>
                    </a:lnTo>
                    <a:lnTo>
                      <a:pt x="2612" y="34"/>
                    </a:lnTo>
                    <a:lnTo>
                      <a:pt x="2706" y="29"/>
                    </a:lnTo>
                    <a:lnTo>
                      <a:pt x="2791" y="24"/>
                    </a:lnTo>
                    <a:lnTo>
                      <a:pt x="2868" y="21"/>
                    </a:lnTo>
                    <a:lnTo>
                      <a:pt x="2936" y="17"/>
                    </a:lnTo>
                    <a:lnTo>
                      <a:pt x="2996" y="14"/>
                    </a:lnTo>
                    <a:lnTo>
                      <a:pt x="3048" y="10"/>
                    </a:lnTo>
                    <a:lnTo>
                      <a:pt x="3092" y="7"/>
                    </a:lnTo>
                    <a:lnTo>
                      <a:pt x="3129" y="5"/>
                    </a:lnTo>
                    <a:lnTo>
                      <a:pt x="3160" y="3"/>
                    </a:lnTo>
                    <a:lnTo>
                      <a:pt x="3182" y="2"/>
                    </a:lnTo>
                    <a:lnTo>
                      <a:pt x="3198" y="1"/>
                    </a:lnTo>
                    <a:lnTo>
                      <a:pt x="3207" y="0"/>
                    </a:lnTo>
                    <a:lnTo>
                      <a:pt x="3211" y="0"/>
                    </a:lnTo>
                    <a:lnTo>
                      <a:pt x="3247" y="159"/>
                    </a:lnTo>
                    <a:lnTo>
                      <a:pt x="3248" y="159"/>
                    </a:lnTo>
                    <a:lnTo>
                      <a:pt x="3248" y="160"/>
                    </a:lnTo>
                    <a:lnTo>
                      <a:pt x="3237" y="161"/>
                    </a:lnTo>
                    <a:lnTo>
                      <a:pt x="3211" y="163"/>
                    </a:lnTo>
                    <a:lnTo>
                      <a:pt x="3197" y="163"/>
                    </a:lnTo>
                    <a:lnTo>
                      <a:pt x="3155" y="166"/>
                    </a:lnTo>
                    <a:lnTo>
                      <a:pt x="3086" y="169"/>
                    </a:lnTo>
                    <a:lnTo>
                      <a:pt x="2991" y="174"/>
                    </a:lnTo>
                    <a:lnTo>
                      <a:pt x="2869" y="181"/>
                    </a:lnTo>
                    <a:lnTo>
                      <a:pt x="2723" y="187"/>
                    </a:lnTo>
                    <a:lnTo>
                      <a:pt x="2552" y="195"/>
                    </a:lnTo>
                    <a:lnTo>
                      <a:pt x="2356" y="202"/>
                    </a:lnTo>
                    <a:lnTo>
                      <a:pt x="2137" y="210"/>
                    </a:lnTo>
                    <a:lnTo>
                      <a:pt x="1895" y="218"/>
                    </a:lnTo>
                    <a:lnTo>
                      <a:pt x="1632" y="226"/>
                    </a:lnTo>
                    <a:lnTo>
                      <a:pt x="1346" y="234"/>
                    </a:lnTo>
                    <a:lnTo>
                      <a:pt x="1040" y="240"/>
                    </a:lnTo>
                    <a:lnTo>
                      <a:pt x="713" y="246"/>
                    </a:lnTo>
                    <a:lnTo>
                      <a:pt x="366" y="252"/>
                    </a:lnTo>
                    <a:lnTo>
                      <a:pt x="0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 fontScale="32500" lnSpcReduction="2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9" name="îşlíďe"/>
              <p:cNvSpPr/>
              <p:nvPr/>
            </p:nvSpPr>
            <p:spPr bwMode="auto">
              <a:xfrm>
                <a:off x="1879600" y="4813300"/>
                <a:ext cx="1460500" cy="747713"/>
              </a:xfrm>
              <a:custGeom>
                <a:avLst/>
                <a:gdLst>
                  <a:gd name="T0" fmla="*/ 137 w 2761"/>
                  <a:gd name="T1" fmla="*/ 1408 h 1414"/>
                  <a:gd name="T2" fmla="*/ 354 w 2761"/>
                  <a:gd name="T3" fmla="*/ 1391 h 1414"/>
                  <a:gd name="T4" fmla="*/ 538 w 2761"/>
                  <a:gd name="T5" fmla="*/ 1372 h 1414"/>
                  <a:gd name="T6" fmla="*/ 669 w 2761"/>
                  <a:gd name="T7" fmla="*/ 1357 h 1414"/>
                  <a:gd name="T8" fmla="*/ 804 w 2761"/>
                  <a:gd name="T9" fmla="*/ 1338 h 1414"/>
                  <a:gd name="T10" fmla="*/ 941 w 2761"/>
                  <a:gd name="T11" fmla="*/ 1317 h 1414"/>
                  <a:gd name="T12" fmla="*/ 1080 w 2761"/>
                  <a:gd name="T13" fmla="*/ 1292 h 1414"/>
                  <a:gd name="T14" fmla="*/ 1219 w 2761"/>
                  <a:gd name="T15" fmla="*/ 1263 h 1414"/>
                  <a:gd name="T16" fmla="*/ 1357 w 2761"/>
                  <a:gd name="T17" fmla="*/ 1230 h 1414"/>
                  <a:gd name="T18" fmla="*/ 1493 w 2761"/>
                  <a:gd name="T19" fmla="*/ 1194 h 1414"/>
                  <a:gd name="T20" fmla="*/ 1624 w 2761"/>
                  <a:gd name="T21" fmla="*/ 1153 h 1414"/>
                  <a:gd name="T22" fmla="*/ 1751 w 2761"/>
                  <a:gd name="T23" fmla="*/ 1108 h 1414"/>
                  <a:gd name="T24" fmla="*/ 1872 w 2761"/>
                  <a:gd name="T25" fmla="*/ 1057 h 1414"/>
                  <a:gd name="T26" fmla="*/ 1984 w 2761"/>
                  <a:gd name="T27" fmla="*/ 1001 h 1414"/>
                  <a:gd name="T28" fmla="*/ 2105 w 2761"/>
                  <a:gd name="T29" fmla="*/ 929 h 1414"/>
                  <a:gd name="T30" fmla="*/ 2228 w 2761"/>
                  <a:gd name="T31" fmla="*/ 846 h 1414"/>
                  <a:gd name="T32" fmla="*/ 2334 w 2761"/>
                  <a:gd name="T33" fmla="*/ 764 h 1414"/>
                  <a:gd name="T34" fmla="*/ 2426 w 2761"/>
                  <a:gd name="T35" fmla="*/ 682 h 1414"/>
                  <a:gd name="T36" fmla="*/ 2503 w 2761"/>
                  <a:gd name="T37" fmla="*/ 604 h 1414"/>
                  <a:gd name="T38" fmla="*/ 2567 w 2761"/>
                  <a:gd name="T39" fmla="*/ 528 h 1414"/>
                  <a:gd name="T40" fmla="*/ 2620 w 2761"/>
                  <a:gd name="T41" fmla="*/ 455 h 1414"/>
                  <a:gd name="T42" fmla="*/ 2662 w 2761"/>
                  <a:gd name="T43" fmla="*/ 386 h 1414"/>
                  <a:gd name="T44" fmla="*/ 2695 w 2761"/>
                  <a:gd name="T45" fmla="*/ 323 h 1414"/>
                  <a:gd name="T46" fmla="*/ 2720 w 2761"/>
                  <a:gd name="T47" fmla="*/ 264 h 1414"/>
                  <a:gd name="T48" fmla="*/ 2737 w 2761"/>
                  <a:gd name="T49" fmla="*/ 213 h 1414"/>
                  <a:gd name="T50" fmla="*/ 2749 w 2761"/>
                  <a:gd name="T51" fmla="*/ 167 h 1414"/>
                  <a:gd name="T52" fmla="*/ 2758 w 2761"/>
                  <a:gd name="T53" fmla="*/ 114 h 1414"/>
                  <a:gd name="T54" fmla="*/ 2761 w 2761"/>
                  <a:gd name="T55" fmla="*/ 74 h 1414"/>
                  <a:gd name="T56" fmla="*/ 2613 w 2761"/>
                  <a:gd name="T57" fmla="*/ 0 h 1414"/>
                  <a:gd name="T58" fmla="*/ 2604 w 2761"/>
                  <a:gd name="T59" fmla="*/ 30 h 1414"/>
                  <a:gd name="T60" fmla="*/ 2571 w 2761"/>
                  <a:gd name="T61" fmla="*/ 109 h 1414"/>
                  <a:gd name="T62" fmla="*/ 2544 w 2761"/>
                  <a:gd name="T63" fmla="*/ 164 h 1414"/>
                  <a:gd name="T64" fmla="*/ 2510 w 2761"/>
                  <a:gd name="T65" fmla="*/ 226 h 1414"/>
                  <a:gd name="T66" fmla="*/ 2466 w 2761"/>
                  <a:gd name="T67" fmla="*/ 296 h 1414"/>
                  <a:gd name="T68" fmla="*/ 2413 w 2761"/>
                  <a:gd name="T69" fmla="*/ 371 h 1414"/>
                  <a:gd name="T70" fmla="*/ 2351 w 2761"/>
                  <a:gd name="T71" fmla="*/ 450 h 1414"/>
                  <a:gd name="T72" fmla="*/ 2277 w 2761"/>
                  <a:gd name="T73" fmla="*/ 530 h 1414"/>
                  <a:gd name="T74" fmla="*/ 2191 w 2761"/>
                  <a:gd name="T75" fmla="*/ 610 h 1414"/>
                  <a:gd name="T76" fmla="*/ 2094 w 2761"/>
                  <a:gd name="T77" fmla="*/ 691 h 1414"/>
                  <a:gd name="T78" fmla="*/ 1983 w 2761"/>
                  <a:gd name="T79" fmla="*/ 768 h 1414"/>
                  <a:gd name="T80" fmla="*/ 1858 w 2761"/>
                  <a:gd name="T81" fmla="*/ 841 h 1414"/>
                  <a:gd name="T82" fmla="*/ 1719 w 2761"/>
                  <a:gd name="T83" fmla="*/ 910 h 1414"/>
                  <a:gd name="T84" fmla="*/ 1564 w 2761"/>
                  <a:gd name="T85" fmla="*/ 971 h 1414"/>
                  <a:gd name="T86" fmla="*/ 1454 w 2761"/>
                  <a:gd name="T87" fmla="*/ 1008 h 1414"/>
                  <a:gd name="T88" fmla="*/ 1343 w 2761"/>
                  <a:gd name="T89" fmla="*/ 1042 h 1414"/>
                  <a:gd name="T90" fmla="*/ 1232 w 2761"/>
                  <a:gd name="T91" fmla="*/ 1073 h 1414"/>
                  <a:gd name="T92" fmla="*/ 1121 w 2761"/>
                  <a:gd name="T93" fmla="*/ 1100 h 1414"/>
                  <a:gd name="T94" fmla="*/ 1011 w 2761"/>
                  <a:gd name="T95" fmla="*/ 1125 h 1414"/>
                  <a:gd name="T96" fmla="*/ 903 w 2761"/>
                  <a:gd name="T97" fmla="*/ 1147 h 1414"/>
                  <a:gd name="T98" fmla="*/ 693 w 2761"/>
                  <a:gd name="T99" fmla="*/ 1184 h 1414"/>
                  <a:gd name="T100" fmla="*/ 493 w 2761"/>
                  <a:gd name="T101" fmla="*/ 1212 h 1414"/>
                  <a:gd name="T102" fmla="*/ 309 w 2761"/>
                  <a:gd name="T103" fmla="*/ 1234 h 1414"/>
                  <a:gd name="T104" fmla="*/ 143 w 2761"/>
                  <a:gd name="T105" fmla="*/ 1247 h 1414"/>
                  <a:gd name="T106" fmla="*/ 0 w 2761"/>
                  <a:gd name="T107" fmla="*/ 1256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61" h="1414">
                    <a:moveTo>
                      <a:pt x="41" y="1414"/>
                    </a:moveTo>
                    <a:lnTo>
                      <a:pt x="137" y="1408"/>
                    </a:lnTo>
                    <a:lnTo>
                      <a:pt x="241" y="1401"/>
                    </a:lnTo>
                    <a:lnTo>
                      <a:pt x="354" y="1391"/>
                    </a:lnTo>
                    <a:lnTo>
                      <a:pt x="476" y="1380"/>
                    </a:lnTo>
                    <a:lnTo>
                      <a:pt x="538" y="1372"/>
                    </a:lnTo>
                    <a:lnTo>
                      <a:pt x="603" y="1365"/>
                    </a:lnTo>
                    <a:lnTo>
                      <a:pt x="669" y="1357"/>
                    </a:lnTo>
                    <a:lnTo>
                      <a:pt x="736" y="1348"/>
                    </a:lnTo>
                    <a:lnTo>
                      <a:pt x="804" y="1338"/>
                    </a:lnTo>
                    <a:lnTo>
                      <a:pt x="871" y="1328"/>
                    </a:lnTo>
                    <a:lnTo>
                      <a:pt x="941" y="1317"/>
                    </a:lnTo>
                    <a:lnTo>
                      <a:pt x="1010" y="1305"/>
                    </a:lnTo>
                    <a:lnTo>
                      <a:pt x="1080" y="1292"/>
                    </a:lnTo>
                    <a:lnTo>
                      <a:pt x="1150" y="1278"/>
                    </a:lnTo>
                    <a:lnTo>
                      <a:pt x="1219" y="1263"/>
                    </a:lnTo>
                    <a:lnTo>
                      <a:pt x="1288" y="1247"/>
                    </a:lnTo>
                    <a:lnTo>
                      <a:pt x="1357" y="1230"/>
                    </a:lnTo>
                    <a:lnTo>
                      <a:pt x="1426" y="1214"/>
                    </a:lnTo>
                    <a:lnTo>
                      <a:pt x="1493" y="1194"/>
                    </a:lnTo>
                    <a:lnTo>
                      <a:pt x="1559" y="1174"/>
                    </a:lnTo>
                    <a:lnTo>
                      <a:pt x="1624" y="1153"/>
                    </a:lnTo>
                    <a:lnTo>
                      <a:pt x="1689" y="1131"/>
                    </a:lnTo>
                    <a:lnTo>
                      <a:pt x="1751" y="1108"/>
                    </a:lnTo>
                    <a:lnTo>
                      <a:pt x="1813" y="1082"/>
                    </a:lnTo>
                    <a:lnTo>
                      <a:pt x="1872" y="1057"/>
                    </a:lnTo>
                    <a:lnTo>
                      <a:pt x="1929" y="1029"/>
                    </a:lnTo>
                    <a:lnTo>
                      <a:pt x="1984" y="1001"/>
                    </a:lnTo>
                    <a:lnTo>
                      <a:pt x="2037" y="971"/>
                    </a:lnTo>
                    <a:lnTo>
                      <a:pt x="2105" y="929"/>
                    </a:lnTo>
                    <a:lnTo>
                      <a:pt x="2168" y="888"/>
                    </a:lnTo>
                    <a:lnTo>
                      <a:pt x="2228" y="846"/>
                    </a:lnTo>
                    <a:lnTo>
                      <a:pt x="2283" y="805"/>
                    </a:lnTo>
                    <a:lnTo>
                      <a:pt x="2334" y="764"/>
                    </a:lnTo>
                    <a:lnTo>
                      <a:pt x="2382" y="723"/>
                    </a:lnTo>
                    <a:lnTo>
                      <a:pt x="2426" y="682"/>
                    </a:lnTo>
                    <a:lnTo>
                      <a:pt x="2466" y="643"/>
                    </a:lnTo>
                    <a:lnTo>
                      <a:pt x="2503" y="604"/>
                    </a:lnTo>
                    <a:lnTo>
                      <a:pt x="2536" y="565"/>
                    </a:lnTo>
                    <a:lnTo>
                      <a:pt x="2567" y="528"/>
                    </a:lnTo>
                    <a:lnTo>
                      <a:pt x="2595" y="491"/>
                    </a:lnTo>
                    <a:lnTo>
                      <a:pt x="2620" y="455"/>
                    </a:lnTo>
                    <a:lnTo>
                      <a:pt x="2642" y="420"/>
                    </a:lnTo>
                    <a:lnTo>
                      <a:pt x="2662" y="386"/>
                    </a:lnTo>
                    <a:lnTo>
                      <a:pt x="2680" y="353"/>
                    </a:lnTo>
                    <a:lnTo>
                      <a:pt x="2695" y="323"/>
                    </a:lnTo>
                    <a:lnTo>
                      <a:pt x="2708" y="293"/>
                    </a:lnTo>
                    <a:lnTo>
                      <a:pt x="2720" y="264"/>
                    </a:lnTo>
                    <a:lnTo>
                      <a:pt x="2729" y="238"/>
                    </a:lnTo>
                    <a:lnTo>
                      <a:pt x="2737" y="213"/>
                    </a:lnTo>
                    <a:lnTo>
                      <a:pt x="2743" y="189"/>
                    </a:lnTo>
                    <a:lnTo>
                      <a:pt x="2749" y="167"/>
                    </a:lnTo>
                    <a:lnTo>
                      <a:pt x="2753" y="148"/>
                    </a:lnTo>
                    <a:lnTo>
                      <a:pt x="2758" y="114"/>
                    </a:lnTo>
                    <a:lnTo>
                      <a:pt x="2760" y="90"/>
                    </a:lnTo>
                    <a:lnTo>
                      <a:pt x="2761" y="74"/>
                    </a:lnTo>
                    <a:lnTo>
                      <a:pt x="2761" y="70"/>
                    </a:lnTo>
                    <a:lnTo>
                      <a:pt x="2613" y="0"/>
                    </a:lnTo>
                    <a:lnTo>
                      <a:pt x="2611" y="7"/>
                    </a:lnTo>
                    <a:lnTo>
                      <a:pt x="2604" y="30"/>
                    </a:lnTo>
                    <a:lnTo>
                      <a:pt x="2591" y="63"/>
                    </a:lnTo>
                    <a:lnTo>
                      <a:pt x="2571" y="109"/>
                    </a:lnTo>
                    <a:lnTo>
                      <a:pt x="2558" y="135"/>
                    </a:lnTo>
                    <a:lnTo>
                      <a:pt x="2544" y="164"/>
                    </a:lnTo>
                    <a:lnTo>
                      <a:pt x="2529" y="195"/>
                    </a:lnTo>
                    <a:lnTo>
                      <a:pt x="2510" y="226"/>
                    </a:lnTo>
                    <a:lnTo>
                      <a:pt x="2489" y="261"/>
                    </a:lnTo>
                    <a:lnTo>
                      <a:pt x="2466" y="296"/>
                    </a:lnTo>
                    <a:lnTo>
                      <a:pt x="2441" y="333"/>
                    </a:lnTo>
                    <a:lnTo>
                      <a:pt x="2413" y="371"/>
                    </a:lnTo>
                    <a:lnTo>
                      <a:pt x="2384" y="409"/>
                    </a:lnTo>
                    <a:lnTo>
                      <a:pt x="2351" y="450"/>
                    </a:lnTo>
                    <a:lnTo>
                      <a:pt x="2315" y="489"/>
                    </a:lnTo>
                    <a:lnTo>
                      <a:pt x="2277" y="530"/>
                    </a:lnTo>
                    <a:lnTo>
                      <a:pt x="2236" y="570"/>
                    </a:lnTo>
                    <a:lnTo>
                      <a:pt x="2191" y="610"/>
                    </a:lnTo>
                    <a:lnTo>
                      <a:pt x="2145" y="651"/>
                    </a:lnTo>
                    <a:lnTo>
                      <a:pt x="2094" y="691"/>
                    </a:lnTo>
                    <a:lnTo>
                      <a:pt x="2040" y="730"/>
                    </a:lnTo>
                    <a:lnTo>
                      <a:pt x="1983" y="768"/>
                    </a:lnTo>
                    <a:lnTo>
                      <a:pt x="1923" y="805"/>
                    </a:lnTo>
                    <a:lnTo>
                      <a:pt x="1858" y="841"/>
                    </a:lnTo>
                    <a:lnTo>
                      <a:pt x="1790" y="876"/>
                    </a:lnTo>
                    <a:lnTo>
                      <a:pt x="1719" y="910"/>
                    </a:lnTo>
                    <a:lnTo>
                      <a:pt x="1643" y="942"/>
                    </a:lnTo>
                    <a:lnTo>
                      <a:pt x="1564" y="971"/>
                    </a:lnTo>
                    <a:lnTo>
                      <a:pt x="1509" y="990"/>
                    </a:lnTo>
                    <a:lnTo>
                      <a:pt x="1454" y="1008"/>
                    </a:lnTo>
                    <a:lnTo>
                      <a:pt x="1398" y="1025"/>
                    </a:lnTo>
                    <a:lnTo>
                      <a:pt x="1343" y="1042"/>
                    </a:lnTo>
                    <a:lnTo>
                      <a:pt x="1287" y="1057"/>
                    </a:lnTo>
                    <a:lnTo>
                      <a:pt x="1232" y="1073"/>
                    </a:lnTo>
                    <a:lnTo>
                      <a:pt x="1176" y="1087"/>
                    </a:lnTo>
                    <a:lnTo>
                      <a:pt x="1121" y="1100"/>
                    </a:lnTo>
                    <a:lnTo>
                      <a:pt x="1066" y="1113"/>
                    </a:lnTo>
                    <a:lnTo>
                      <a:pt x="1011" y="1125"/>
                    </a:lnTo>
                    <a:lnTo>
                      <a:pt x="957" y="1136"/>
                    </a:lnTo>
                    <a:lnTo>
                      <a:pt x="903" y="1147"/>
                    </a:lnTo>
                    <a:lnTo>
                      <a:pt x="796" y="1167"/>
                    </a:lnTo>
                    <a:lnTo>
                      <a:pt x="693" y="1184"/>
                    </a:lnTo>
                    <a:lnTo>
                      <a:pt x="591" y="1200"/>
                    </a:lnTo>
                    <a:lnTo>
                      <a:pt x="493" y="1212"/>
                    </a:lnTo>
                    <a:lnTo>
                      <a:pt x="399" y="1224"/>
                    </a:lnTo>
                    <a:lnTo>
                      <a:pt x="309" y="1234"/>
                    </a:lnTo>
                    <a:lnTo>
                      <a:pt x="223" y="1241"/>
                    </a:lnTo>
                    <a:lnTo>
                      <a:pt x="143" y="1247"/>
                    </a:lnTo>
                    <a:lnTo>
                      <a:pt x="69" y="1253"/>
                    </a:lnTo>
                    <a:lnTo>
                      <a:pt x="0" y="1256"/>
                    </a:lnTo>
                    <a:lnTo>
                      <a:pt x="41" y="14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islidê"/>
              <p:cNvSpPr/>
              <p:nvPr/>
            </p:nvSpPr>
            <p:spPr bwMode="auto">
              <a:xfrm>
                <a:off x="3311525" y="3989387"/>
                <a:ext cx="730250" cy="731838"/>
              </a:xfrm>
              <a:custGeom>
                <a:avLst/>
                <a:gdLst>
                  <a:gd name="T0" fmla="*/ 119 w 1382"/>
                  <a:gd name="T1" fmla="*/ 1382 h 1382"/>
                  <a:gd name="T2" fmla="*/ 124 w 1382"/>
                  <a:gd name="T3" fmla="*/ 1336 h 1382"/>
                  <a:gd name="T4" fmla="*/ 141 w 1382"/>
                  <a:gd name="T5" fmla="*/ 1213 h 1382"/>
                  <a:gd name="T6" fmla="*/ 155 w 1382"/>
                  <a:gd name="T7" fmla="*/ 1131 h 1382"/>
                  <a:gd name="T8" fmla="*/ 174 w 1382"/>
                  <a:gd name="T9" fmla="*/ 1037 h 1382"/>
                  <a:gd name="T10" fmla="*/ 197 w 1382"/>
                  <a:gd name="T11" fmla="*/ 938 h 1382"/>
                  <a:gd name="T12" fmla="*/ 225 w 1382"/>
                  <a:gd name="T13" fmla="*/ 833 h 1382"/>
                  <a:gd name="T14" fmla="*/ 260 w 1382"/>
                  <a:gd name="T15" fmla="*/ 727 h 1382"/>
                  <a:gd name="T16" fmla="*/ 302 w 1382"/>
                  <a:gd name="T17" fmla="*/ 623 h 1382"/>
                  <a:gd name="T18" fmla="*/ 349 w 1382"/>
                  <a:gd name="T19" fmla="*/ 523 h 1382"/>
                  <a:gd name="T20" fmla="*/ 403 w 1382"/>
                  <a:gd name="T21" fmla="*/ 430 h 1382"/>
                  <a:gd name="T22" fmla="*/ 466 w 1382"/>
                  <a:gd name="T23" fmla="*/ 349 h 1382"/>
                  <a:gd name="T24" fmla="*/ 536 w 1382"/>
                  <a:gd name="T25" fmla="*/ 280 h 1382"/>
                  <a:gd name="T26" fmla="*/ 615 w 1382"/>
                  <a:gd name="T27" fmla="*/ 228 h 1382"/>
                  <a:gd name="T28" fmla="*/ 702 w 1382"/>
                  <a:gd name="T29" fmla="*/ 195 h 1382"/>
                  <a:gd name="T30" fmla="*/ 1016 w 1382"/>
                  <a:gd name="T31" fmla="*/ 122 h 1382"/>
                  <a:gd name="T32" fmla="*/ 1227 w 1382"/>
                  <a:gd name="T33" fmla="*/ 77 h 1382"/>
                  <a:gd name="T34" fmla="*/ 1345 w 1382"/>
                  <a:gd name="T35" fmla="*/ 54 h 1382"/>
                  <a:gd name="T36" fmla="*/ 1382 w 1382"/>
                  <a:gd name="T37" fmla="*/ 47 h 1382"/>
                  <a:gd name="T38" fmla="*/ 1227 w 1382"/>
                  <a:gd name="T39" fmla="*/ 0 h 1382"/>
                  <a:gd name="T40" fmla="*/ 1169 w 1382"/>
                  <a:gd name="T41" fmla="*/ 5 h 1382"/>
                  <a:gd name="T42" fmla="*/ 1063 w 1382"/>
                  <a:gd name="T43" fmla="*/ 16 h 1382"/>
                  <a:gd name="T44" fmla="*/ 964 w 1382"/>
                  <a:gd name="T45" fmla="*/ 30 h 1382"/>
                  <a:gd name="T46" fmla="*/ 891 w 1382"/>
                  <a:gd name="T47" fmla="*/ 44 h 1382"/>
                  <a:gd name="T48" fmla="*/ 813 w 1382"/>
                  <a:gd name="T49" fmla="*/ 60 h 1382"/>
                  <a:gd name="T50" fmla="*/ 734 w 1382"/>
                  <a:gd name="T51" fmla="*/ 80 h 1382"/>
                  <a:gd name="T52" fmla="*/ 656 w 1382"/>
                  <a:gd name="T53" fmla="*/ 103 h 1382"/>
                  <a:gd name="T54" fmla="*/ 580 w 1382"/>
                  <a:gd name="T55" fmla="*/ 131 h 1382"/>
                  <a:gd name="T56" fmla="*/ 507 w 1382"/>
                  <a:gd name="T57" fmla="*/ 163 h 1382"/>
                  <a:gd name="T58" fmla="*/ 439 w 1382"/>
                  <a:gd name="T59" fmla="*/ 198 h 1382"/>
                  <a:gd name="T60" fmla="*/ 379 w 1382"/>
                  <a:gd name="T61" fmla="*/ 240 h 1382"/>
                  <a:gd name="T62" fmla="*/ 328 w 1382"/>
                  <a:gd name="T63" fmla="*/ 285 h 1382"/>
                  <a:gd name="T64" fmla="*/ 286 w 1382"/>
                  <a:gd name="T65" fmla="*/ 338 h 1382"/>
                  <a:gd name="T66" fmla="*/ 249 w 1382"/>
                  <a:gd name="T67" fmla="*/ 399 h 1382"/>
                  <a:gd name="T68" fmla="*/ 214 w 1382"/>
                  <a:gd name="T69" fmla="*/ 470 h 1382"/>
                  <a:gd name="T70" fmla="*/ 182 w 1382"/>
                  <a:gd name="T71" fmla="*/ 548 h 1382"/>
                  <a:gd name="T72" fmla="*/ 153 w 1382"/>
                  <a:gd name="T73" fmla="*/ 629 h 1382"/>
                  <a:gd name="T74" fmla="*/ 126 w 1382"/>
                  <a:gd name="T75" fmla="*/ 714 h 1382"/>
                  <a:gd name="T76" fmla="*/ 103 w 1382"/>
                  <a:gd name="T77" fmla="*/ 800 h 1382"/>
                  <a:gd name="T78" fmla="*/ 82 w 1382"/>
                  <a:gd name="T79" fmla="*/ 886 h 1382"/>
                  <a:gd name="T80" fmla="*/ 55 w 1382"/>
                  <a:gd name="T81" fmla="*/ 1009 h 1382"/>
                  <a:gd name="T82" fmla="*/ 28 w 1382"/>
                  <a:gd name="T83" fmla="*/ 1155 h 1382"/>
                  <a:gd name="T84" fmla="*/ 11 w 1382"/>
                  <a:gd name="T85" fmla="*/ 1267 h 1382"/>
                  <a:gd name="T86" fmla="*/ 1 w 1382"/>
                  <a:gd name="T87" fmla="*/ 133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82" h="1382">
                    <a:moveTo>
                      <a:pt x="0" y="1338"/>
                    </a:moveTo>
                    <a:lnTo>
                      <a:pt x="119" y="1382"/>
                    </a:lnTo>
                    <a:lnTo>
                      <a:pt x="120" y="1371"/>
                    </a:lnTo>
                    <a:lnTo>
                      <a:pt x="124" y="1336"/>
                    </a:lnTo>
                    <a:lnTo>
                      <a:pt x="130" y="1283"/>
                    </a:lnTo>
                    <a:lnTo>
                      <a:pt x="141" y="1213"/>
                    </a:lnTo>
                    <a:lnTo>
                      <a:pt x="147" y="1174"/>
                    </a:lnTo>
                    <a:lnTo>
                      <a:pt x="155" y="1131"/>
                    </a:lnTo>
                    <a:lnTo>
                      <a:pt x="164" y="1085"/>
                    </a:lnTo>
                    <a:lnTo>
                      <a:pt x="174" y="1037"/>
                    </a:lnTo>
                    <a:lnTo>
                      <a:pt x="185" y="989"/>
                    </a:lnTo>
                    <a:lnTo>
                      <a:pt x="197" y="938"/>
                    </a:lnTo>
                    <a:lnTo>
                      <a:pt x="211" y="886"/>
                    </a:lnTo>
                    <a:lnTo>
                      <a:pt x="225" y="833"/>
                    </a:lnTo>
                    <a:lnTo>
                      <a:pt x="242" y="780"/>
                    </a:lnTo>
                    <a:lnTo>
                      <a:pt x="260" y="727"/>
                    </a:lnTo>
                    <a:lnTo>
                      <a:pt x="280" y="675"/>
                    </a:lnTo>
                    <a:lnTo>
                      <a:pt x="302" y="623"/>
                    </a:lnTo>
                    <a:lnTo>
                      <a:pt x="324" y="572"/>
                    </a:lnTo>
                    <a:lnTo>
                      <a:pt x="349" y="523"/>
                    </a:lnTo>
                    <a:lnTo>
                      <a:pt x="376" y="476"/>
                    </a:lnTo>
                    <a:lnTo>
                      <a:pt x="403" y="430"/>
                    </a:lnTo>
                    <a:lnTo>
                      <a:pt x="434" y="388"/>
                    </a:lnTo>
                    <a:lnTo>
                      <a:pt x="466" y="349"/>
                    </a:lnTo>
                    <a:lnTo>
                      <a:pt x="499" y="313"/>
                    </a:lnTo>
                    <a:lnTo>
                      <a:pt x="536" y="280"/>
                    </a:lnTo>
                    <a:lnTo>
                      <a:pt x="574" y="251"/>
                    </a:lnTo>
                    <a:lnTo>
                      <a:pt x="615" y="228"/>
                    </a:lnTo>
                    <a:lnTo>
                      <a:pt x="657" y="209"/>
                    </a:lnTo>
                    <a:lnTo>
                      <a:pt x="702" y="195"/>
                    </a:lnTo>
                    <a:lnTo>
                      <a:pt x="873" y="155"/>
                    </a:lnTo>
                    <a:lnTo>
                      <a:pt x="1016" y="122"/>
                    </a:lnTo>
                    <a:lnTo>
                      <a:pt x="1134" y="97"/>
                    </a:lnTo>
                    <a:lnTo>
                      <a:pt x="1227" y="77"/>
                    </a:lnTo>
                    <a:lnTo>
                      <a:pt x="1297" y="63"/>
                    </a:lnTo>
                    <a:lnTo>
                      <a:pt x="1345" y="54"/>
                    </a:lnTo>
                    <a:lnTo>
                      <a:pt x="1373" y="49"/>
                    </a:lnTo>
                    <a:lnTo>
                      <a:pt x="1382" y="47"/>
                    </a:lnTo>
                    <a:lnTo>
                      <a:pt x="1235" y="0"/>
                    </a:lnTo>
                    <a:lnTo>
                      <a:pt x="1227" y="0"/>
                    </a:lnTo>
                    <a:lnTo>
                      <a:pt x="1205" y="2"/>
                    </a:lnTo>
                    <a:lnTo>
                      <a:pt x="1169" y="5"/>
                    </a:lnTo>
                    <a:lnTo>
                      <a:pt x="1121" y="9"/>
                    </a:lnTo>
                    <a:lnTo>
                      <a:pt x="1063" y="16"/>
                    </a:lnTo>
                    <a:lnTo>
                      <a:pt x="999" y="25"/>
                    </a:lnTo>
                    <a:lnTo>
                      <a:pt x="964" y="30"/>
                    </a:lnTo>
                    <a:lnTo>
                      <a:pt x="928" y="37"/>
                    </a:lnTo>
                    <a:lnTo>
                      <a:pt x="891" y="44"/>
                    </a:lnTo>
                    <a:lnTo>
                      <a:pt x="852" y="51"/>
                    </a:lnTo>
                    <a:lnTo>
                      <a:pt x="813" y="60"/>
                    </a:lnTo>
                    <a:lnTo>
                      <a:pt x="774" y="69"/>
                    </a:lnTo>
                    <a:lnTo>
                      <a:pt x="734" y="80"/>
                    </a:lnTo>
                    <a:lnTo>
                      <a:pt x="695" y="91"/>
                    </a:lnTo>
                    <a:lnTo>
                      <a:pt x="656" y="103"/>
                    </a:lnTo>
                    <a:lnTo>
                      <a:pt x="618" y="116"/>
                    </a:lnTo>
                    <a:lnTo>
                      <a:pt x="580" y="131"/>
                    </a:lnTo>
                    <a:lnTo>
                      <a:pt x="543" y="146"/>
                    </a:lnTo>
                    <a:lnTo>
                      <a:pt x="507" y="163"/>
                    </a:lnTo>
                    <a:lnTo>
                      <a:pt x="472" y="179"/>
                    </a:lnTo>
                    <a:lnTo>
                      <a:pt x="439" y="198"/>
                    </a:lnTo>
                    <a:lnTo>
                      <a:pt x="408" y="219"/>
                    </a:lnTo>
                    <a:lnTo>
                      <a:pt x="379" y="240"/>
                    </a:lnTo>
                    <a:lnTo>
                      <a:pt x="352" y="262"/>
                    </a:lnTo>
                    <a:lnTo>
                      <a:pt x="328" y="285"/>
                    </a:lnTo>
                    <a:lnTo>
                      <a:pt x="306" y="311"/>
                    </a:lnTo>
                    <a:lnTo>
                      <a:pt x="286" y="338"/>
                    </a:lnTo>
                    <a:lnTo>
                      <a:pt x="267" y="368"/>
                    </a:lnTo>
                    <a:lnTo>
                      <a:pt x="249" y="399"/>
                    </a:lnTo>
                    <a:lnTo>
                      <a:pt x="231" y="434"/>
                    </a:lnTo>
                    <a:lnTo>
                      <a:pt x="214" y="470"/>
                    </a:lnTo>
                    <a:lnTo>
                      <a:pt x="197" y="508"/>
                    </a:lnTo>
                    <a:lnTo>
                      <a:pt x="182" y="548"/>
                    </a:lnTo>
                    <a:lnTo>
                      <a:pt x="167" y="588"/>
                    </a:lnTo>
                    <a:lnTo>
                      <a:pt x="153" y="629"/>
                    </a:lnTo>
                    <a:lnTo>
                      <a:pt x="139" y="671"/>
                    </a:lnTo>
                    <a:lnTo>
                      <a:pt x="126" y="714"/>
                    </a:lnTo>
                    <a:lnTo>
                      <a:pt x="114" y="757"/>
                    </a:lnTo>
                    <a:lnTo>
                      <a:pt x="103" y="800"/>
                    </a:lnTo>
                    <a:lnTo>
                      <a:pt x="92" y="843"/>
                    </a:lnTo>
                    <a:lnTo>
                      <a:pt x="82" y="886"/>
                    </a:lnTo>
                    <a:lnTo>
                      <a:pt x="72" y="927"/>
                    </a:lnTo>
                    <a:lnTo>
                      <a:pt x="55" y="1009"/>
                    </a:lnTo>
                    <a:lnTo>
                      <a:pt x="40" y="1086"/>
                    </a:lnTo>
                    <a:lnTo>
                      <a:pt x="28" y="1155"/>
                    </a:lnTo>
                    <a:lnTo>
                      <a:pt x="18" y="1216"/>
                    </a:lnTo>
                    <a:lnTo>
                      <a:pt x="11" y="1267"/>
                    </a:lnTo>
                    <a:lnTo>
                      <a:pt x="4" y="1305"/>
                    </a:lnTo>
                    <a:lnTo>
                      <a:pt x="1" y="1330"/>
                    </a:lnTo>
                    <a:lnTo>
                      <a:pt x="0" y="13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1" name="ís1ïḍê"/>
              <p:cNvSpPr/>
              <p:nvPr/>
            </p:nvSpPr>
            <p:spPr bwMode="auto">
              <a:xfrm>
                <a:off x="4087813" y="3429000"/>
                <a:ext cx="1517650" cy="541338"/>
              </a:xfrm>
              <a:custGeom>
                <a:avLst/>
                <a:gdLst>
                  <a:gd name="T0" fmla="*/ 188 w 2868"/>
                  <a:gd name="T1" fmla="*/ 1023 h 1023"/>
                  <a:gd name="T2" fmla="*/ 266 w 2868"/>
                  <a:gd name="T3" fmla="*/ 1010 h 1023"/>
                  <a:gd name="T4" fmla="*/ 470 w 2868"/>
                  <a:gd name="T5" fmla="*/ 973 h 1023"/>
                  <a:gd name="T6" fmla="*/ 768 w 2868"/>
                  <a:gd name="T7" fmla="*/ 917 h 1023"/>
                  <a:gd name="T8" fmla="*/ 1121 w 2868"/>
                  <a:gd name="T9" fmla="*/ 844 h 1023"/>
                  <a:gd name="T10" fmla="*/ 1308 w 2868"/>
                  <a:gd name="T11" fmla="*/ 802 h 1023"/>
                  <a:gd name="T12" fmla="*/ 1495 w 2868"/>
                  <a:gd name="T13" fmla="*/ 757 h 1023"/>
                  <a:gd name="T14" fmla="*/ 1678 w 2868"/>
                  <a:gd name="T15" fmla="*/ 711 h 1023"/>
                  <a:gd name="T16" fmla="*/ 1853 w 2868"/>
                  <a:gd name="T17" fmla="*/ 662 h 1023"/>
                  <a:gd name="T18" fmla="*/ 2015 w 2868"/>
                  <a:gd name="T19" fmla="*/ 612 h 1023"/>
                  <a:gd name="T20" fmla="*/ 2158 w 2868"/>
                  <a:gd name="T21" fmla="*/ 561 h 1023"/>
                  <a:gd name="T22" fmla="*/ 2280 w 2868"/>
                  <a:gd name="T23" fmla="*/ 510 h 1023"/>
                  <a:gd name="T24" fmla="*/ 2375 w 2868"/>
                  <a:gd name="T25" fmla="*/ 458 h 1023"/>
                  <a:gd name="T26" fmla="*/ 2451 w 2868"/>
                  <a:gd name="T27" fmla="*/ 407 h 1023"/>
                  <a:gd name="T28" fmla="*/ 2519 w 2868"/>
                  <a:gd name="T29" fmla="*/ 360 h 1023"/>
                  <a:gd name="T30" fmla="*/ 2633 w 2868"/>
                  <a:gd name="T31" fmla="*/ 274 h 1023"/>
                  <a:gd name="T32" fmla="*/ 2719 w 2868"/>
                  <a:gd name="T33" fmla="*/ 201 h 1023"/>
                  <a:gd name="T34" fmla="*/ 2782 w 2868"/>
                  <a:gd name="T35" fmla="*/ 139 h 1023"/>
                  <a:gd name="T36" fmla="*/ 2825 w 2868"/>
                  <a:gd name="T37" fmla="*/ 92 h 1023"/>
                  <a:gd name="T38" fmla="*/ 2851 w 2868"/>
                  <a:gd name="T39" fmla="*/ 57 h 1023"/>
                  <a:gd name="T40" fmla="*/ 2868 w 2868"/>
                  <a:gd name="T41" fmla="*/ 29 h 1023"/>
                  <a:gd name="T42" fmla="*/ 2782 w 2868"/>
                  <a:gd name="T43" fmla="*/ 4 h 1023"/>
                  <a:gd name="T44" fmla="*/ 2753 w 2868"/>
                  <a:gd name="T45" fmla="*/ 38 h 1023"/>
                  <a:gd name="T46" fmla="*/ 2692 w 2868"/>
                  <a:gd name="T47" fmla="*/ 98 h 1023"/>
                  <a:gd name="T48" fmla="*/ 2629 w 2868"/>
                  <a:gd name="T49" fmla="*/ 157 h 1023"/>
                  <a:gd name="T50" fmla="*/ 2577 w 2868"/>
                  <a:gd name="T51" fmla="*/ 200 h 1023"/>
                  <a:gd name="T52" fmla="*/ 2518 w 2868"/>
                  <a:gd name="T53" fmla="*/ 246 h 1023"/>
                  <a:gd name="T54" fmla="*/ 2451 w 2868"/>
                  <a:gd name="T55" fmla="*/ 293 h 1023"/>
                  <a:gd name="T56" fmla="*/ 2378 w 2868"/>
                  <a:gd name="T57" fmla="*/ 340 h 1023"/>
                  <a:gd name="T58" fmla="*/ 2297 w 2868"/>
                  <a:gd name="T59" fmla="*/ 387 h 1023"/>
                  <a:gd name="T60" fmla="*/ 2210 w 2868"/>
                  <a:gd name="T61" fmla="*/ 432 h 1023"/>
                  <a:gd name="T62" fmla="*/ 2115 w 2868"/>
                  <a:gd name="T63" fmla="*/ 476 h 1023"/>
                  <a:gd name="T64" fmla="*/ 2014 w 2868"/>
                  <a:gd name="T65" fmla="*/ 515 h 1023"/>
                  <a:gd name="T66" fmla="*/ 1905 w 2868"/>
                  <a:gd name="T67" fmla="*/ 550 h 1023"/>
                  <a:gd name="T68" fmla="*/ 1726 w 2868"/>
                  <a:gd name="T69" fmla="*/ 597 h 1023"/>
                  <a:gd name="T70" fmla="*/ 1449 w 2868"/>
                  <a:gd name="T71" fmla="*/ 664 h 1023"/>
                  <a:gd name="T72" fmla="*/ 1146 w 2868"/>
                  <a:gd name="T73" fmla="*/ 734 h 1023"/>
                  <a:gd name="T74" fmla="*/ 841 w 2868"/>
                  <a:gd name="T75" fmla="*/ 802 h 1023"/>
                  <a:gd name="T76" fmla="*/ 553 w 2868"/>
                  <a:gd name="T77" fmla="*/ 865 h 1023"/>
                  <a:gd name="T78" fmla="*/ 305 w 2868"/>
                  <a:gd name="T79" fmla="*/ 918 h 1023"/>
                  <a:gd name="T80" fmla="*/ 119 w 2868"/>
                  <a:gd name="T81" fmla="*/ 957 h 1023"/>
                  <a:gd name="T82" fmla="*/ 15 w 2868"/>
                  <a:gd name="T83" fmla="*/ 979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8" h="1023">
                    <a:moveTo>
                      <a:pt x="0" y="982"/>
                    </a:moveTo>
                    <a:lnTo>
                      <a:pt x="188" y="1023"/>
                    </a:lnTo>
                    <a:lnTo>
                      <a:pt x="208" y="1019"/>
                    </a:lnTo>
                    <a:lnTo>
                      <a:pt x="266" y="1010"/>
                    </a:lnTo>
                    <a:lnTo>
                      <a:pt x="353" y="994"/>
                    </a:lnTo>
                    <a:lnTo>
                      <a:pt x="470" y="973"/>
                    </a:lnTo>
                    <a:lnTo>
                      <a:pt x="609" y="948"/>
                    </a:lnTo>
                    <a:lnTo>
                      <a:pt x="768" y="917"/>
                    </a:lnTo>
                    <a:lnTo>
                      <a:pt x="940" y="882"/>
                    </a:lnTo>
                    <a:lnTo>
                      <a:pt x="1121" y="844"/>
                    </a:lnTo>
                    <a:lnTo>
                      <a:pt x="1214" y="823"/>
                    </a:lnTo>
                    <a:lnTo>
                      <a:pt x="1308" y="802"/>
                    </a:lnTo>
                    <a:lnTo>
                      <a:pt x="1401" y="780"/>
                    </a:lnTo>
                    <a:lnTo>
                      <a:pt x="1495" y="757"/>
                    </a:lnTo>
                    <a:lnTo>
                      <a:pt x="1587" y="735"/>
                    </a:lnTo>
                    <a:lnTo>
                      <a:pt x="1678" y="711"/>
                    </a:lnTo>
                    <a:lnTo>
                      <a:pt x="1767" y="686"/>
                    </a:lnTo>
                    <a:lnTo>
                      <a:pt x="1853" y="662"/>
                    </a:lnTo>
                    <a:lnTo>
                      <a:pt x="1935" y="638"/>
                    </a:lnTo>
                    <a:lnTo>
                      <a:pt x="2015" y="612"/>
                    </a:lnTo>
                    <a:lnTo>
                      <a:pt x="2089" y="587"/>
                    </a:lnTo>
                    <a:lnTo>
                      <a:pt x="2158" y="561"/>
                    </a:lnTo>
                    <a:lnTo>
                      <a:pt x="2222" y="535"/>
                    </a:lnTo>
                    <a:lnTo>
                      <a:pt x="2280" y="510"/>
                    </a:lnTo>
                    <a:lnTo>
                      <a:pt x="2331" y="483"/>
                    </a:lnTo>
                    <a:lnTo>
                      <a:pt x="2375" y="458"/>
                    </a:lnTo>
                    <a:lnTo>
                      <a:pt x="2414" y="432"/>
                    </a:lnTo>
                    <a:lnTo>
                      <a:pt x="2451" y="407"/>
                    </a:lnTo>
                    <a:lnTo>
                      <a:pt x="2486" y="384"/>
                    </a:lnTo>
                    <a:lnTo>
                      <a:pt x="2519" y="360"/>
                    </a:lnTo>
                    <a:lnTo>
                      <a:pt x="2579" y="316"/>
                    </a:lnTo>
                    <a:lnTo>
                      <a:pt x="2633" y="274"/>
                    </a:lnTo>
                    <a:lnTo>
                      <a:pt x="2679" y="235"/>
                    </a:lnTo>
                    <a:lnTo>
                      <a:pt x="2719" y="201"/>
                    </a:lnTo>
                    <a:lnTo>
                      <a:pt x="2754" y="169"/>
                    </a:lnTo>
                    <a:lnTo>
                      <a:pt x="2782" y="139"/>
                    </a:lnTo>
                    <a:lnTo>
                      <a:pt x="2806" y="114"/>
                    </a:lnTo>
                    <a:lnTo>
                      <a:pt x="2825" y="92"/>
                    </a:lnTo>
                    <a:lnTo>
                      <a:pt x="2839" y="73"/>
                    </a:lnTo>
                    <a:lnTo>
                      <a:pt x="2851" y="57"/>
                    </a:lnTo>
                    <a:lnTo>
                      <a:pt x="2864" y="36"/>
                    </a:lnTo>
                    <a:lnTo>
                      <a:pt x="2868" y="29"/>
                    </a:lnTo>
                    <a:lnTo>
                      <a:pt x="2787" y="0"/>
                    </a:lnTo>
                    <a:lnTo>
                      <a:pt x="2782" y="4"/>
                    </a:lnTo>
                    <a:lnTo>
                      <a:pt x="2772" y="18"/>
                    </a:lnTo>
                    <a:lnTo>
                      <a:pt x="2753" y="38"/>
                    </a:lnTo>
                    <a:lnTo>
                      <a:pt x="2726" y="65"/>
                    </a:lnTo>
                    <a:lnTo>
                      <a:pt x="2692" y="98"/>
                    </a:lnTo>
                    <a:lnTo>
                      <a:pt x="2652" y="136"/>
                    </a:lnTo>
                    <a:lnTo>
                      <a:pt x="2629" y="157"/>
                    </a:lnTo>
                    <a:lnTo>
                      <a:pt x="2604" y="178"/>
                    </a:lnTo>
                    <a:lnTo>
                      <a:pt x="2577" y="200"/>
                    </a:lnTo>
                    <a:lnTo>
                      <a:pt x="2549" y="223"/>
                    </a:lnTo>
                    <a:lnTo>
                      <a:pt x="2518" y="246"/>
                    </a:lnTo>
                    <a:lnTo>
                      <a:pt x="2485" y="269"/>
                    </a:lnTo>
                    <a:lnTo>
                      <a:pt x="2451" y="293"/>
                    </a:lnTo>
                    <a:lnTo>
                      <a:pt x="2415" y="316"/>
                    </a:lnTo>
                    <a:lnTo>
                      <a:pt x="2378" y="340"/>
                    </a:lnTo>
                    <a:lnTo>
                      <a:pt x="2338" y="364"/>
                    </a:lnTo>
                    <a:lnTo>
                      <a:pt x="2297" y="387"/>
                    </a:lnTo>
                    <a:lnTo>
                      <a:pt x="2255" y="410"/>
                    </a:lnTo>
                    <a:lnTo>
                      <a:pt x="2210" y="432"/>
                    </a:lnTo>
                    <a:lnTo>
                      <a:pt x="2164" y="454"/>
                    </a:lnTo>
                    <a:lnTo>
                      <a:pt x="2115" y="476"/>
                    </a:lnTo>
                    <a:lnTo>
                      <a:pt x="2065" y="496"/>
                    </a:lnTo>
                    <a:lnTo>
                      <a:pt x="2014" y="515"/>
                    </a:lnTo>
                    <a:lnTo>
                      <a:pt x="1961" y="533"/>
                    </a:lnTo>
                    <a:lnTo>
                      <a:pt x="1905" y="550"/>
                    </a:lnTo>
                    <a:lnTo>
                      <a:pt x="1849" y="566"/>
                    </a:lnTo>
                    <a:lnTo>
                      <a:pt x="1726" y="597"/>
                    </a:lnTo>
                    <a:lnTo>
                      <a:pt x="1593" y="630"/>
                    </a:lnTo>
                    <a:lnTo>
                      <a:pt x="1449" y="664"/>
                    </a:lnTo>
                    <a:lnTo>
                      <a:pt x="1300" y="699"/>
                    </a:lnTo>
                    <a:lnTo>
                      <a:pt x="1146" y="734"/>
                    </a:lnTo>
                    <a:lnTo>
                      <a:pt x="993" y="768"/>
                    </a:lnTo>
                    <a:lnTo>
                      <a:pt x="841" y="802"/>
                    </a:lnTo>
                    <a:lnTo>
                      <a:pt x="694" y="834"/>
                    </a:lnTo>
                    <a:lnTo>
                      <a:pt x="553" y="865"/>
                    </a:lnTo>
                    <a:lnTo>
                      <a:pt x="423" y="893"/>
                    </a:lnTo>
                    <a:lnTo>
                      <a:pt x="305" y="918"/>
                    </a:lnTo>
                    <a:lnTo>
                      <a:pt x="202" y="939"/>
                    </a:lnTo>
                    <a:lnTo>
                      <a:pt x="119" y="957"/>
                    </a:lnTo>
                    <a:lnTo>
                      <a:pt x="55" y="971"/>
                    </a:lnTo>
                    <a:lnTo>
                      <a:pt x="15" y="979"/>
                    </a:lnTo>
                    <a:lnTo>
                      <a:pt x="0" y="9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2" name="íṥľïďe"/>
              <p:cNvSpPr/>
              <p:nvPr/>
            </p:nvSpPr>
            <p:spPr bwMode="auto">
              <a:xfrm>
                <a:off x="5603875" y="2681287"/>
                <a:ext cx="887413" cy="696913"/>
              </a:xfrm>
              <a:custGeom>
                <a:avLst/>
                <a:gdLst>
                  <a:gd name="T0" fmla="*/ 71 w 1677"/>
                  <a:gd name="T1" fmla="*/ 1316 h 1316"/>
                  <a:gd name="T2" fmla="*/ 93 w 1677"/>
                  <a:gd name="T3" fmla="*/ 1289 h 1316"/>
                  <a:gd name="T4" fmla="*/ 155 w 1677"/>
                  <a:gd name="T5" fmla="*/ 1210 h 1316"/>
                  <a:gd name="T6" fmla="*/ 251 w 1677"/>
                  <a:gd name="T7" fmla="*/ 1096 h 1316"/>
                  <a:gd name="T8" fmla="*/ 374 w 1677"/>
                  <a:gd name="T9" fmla="*/ 954 h 1316"/>
                  <a:gd name="T10" fmla="*/ 519 w 1677"/>
                  <a:gd name="T11" fmla="*/ 799 h 1316"/>
                  <a:gd name="T12" fmla="*/ 597 w 1677"/>
                  <a:gd name="T13" fmla="*/ 719 h 1316"/>
                  <a:gd name="T14" fmla="*/ 678 w 1677"/>
                  <a:gd name="T15" fmla="*/ 640 h 1316"/>
                  <a:gd name="T16" fmla="*/ 761 w 1677"/>
                  <a:gd name="T17" fmla="*/ 563 h 1316"/>
                  <a:gd name="T18" fmla="*/ 845 w 1677"/>
                  <a:gd name="T19" fmla="*/ 490 h 1316"/>
                  <a:gd name="T20" fmla="*/ 930 w 1677"/>
                  <a:gd name="T21" fmla="*/ 421 h 1316"/>
                  <a:gd name="T22" fmla="*/ 1014 w 1677"/>
                  <a:gd name="T23" fmla="*/ 360 h 1316"/>
                  <a:gd name="T24" fmla="*/ 1095 w 1677"/>
                  <a:gd name="T25" fmla="*/ 305 h 1316"/>
                  <a:gd name="T26" fmla="*/ 1172 w 1677"/>
                  <a:gd name="T27" fmla="*/ 257 h 1316"/>
                  <a:gd name="T28" fmla="*/ 1242 w 1677"/>
                  <a:gd name="T29" fmla="*/ 215 h 1316"/>
                  <a:gd name="T30" fmla="*/ 1307 w 1677"/>
                  <a:gd name="T31" fmla="*/ 180 h 1316"/>
                  <a:gd name="T32" fmla="*/ 1421 w 1677"/>
                  <a:gd name="T33" fmla="*/ 124 h 1316"/>
                  <a:gd name="T34" fmla="*/ 1514 w 1677"/>
                  <a:gd name="T35" fmla="*/ 86 h 1316"/>
                  <a:gd name="T36" fmla="*/ 1585 w 1677"/>
                  <a:gd name="T37" fmla="*/ 62 h 1316"/>
                  <a:gd name="T38" fmla="*/ 1636 w 1677"/>
                  <a:gd name="T39" fmla="*/ 50 h 1316"/>
                  <a:gd name="T40" fmla="*/ 1677 w 1677"/>
                  <a:gd name="T41" fmla="*/ 44 h 1316"/>
                  <a:gd name="T42" fmla="*/ 1543 w 1677"/>
                  <a:gd name="T43" fmla="*/ 2 h 1316"/>
                  <a:gd name="T44" fmla="*/ 1500 w 1677"/>
                  <a:gd name="T45" fmla="*/ 16 h 1316"/>
                  <a:gd name="T46" fmla="*/ 1422 w 1677"/>
                  <a:gd name="T47" fmla="*/ 47 h 1316"/>
                  <a:gd name="T48" fmla="*/ 1314 w 1677"/>
                  <a:gd name="T49" fmla="*/ 93 h 1316"/>
                  <a:gd name="T50" fmla="*/ 1218 w 1677"/>
                  <a:gd name="T51" fmla="*/ 141 h 1316"/>
                  <a:gd name="T52" fmla="*/ 1148 w 1677"/>
                  <a:gd name="T53" fmla="*/ 178 h 1316"/>
                  <a:gd name="T54" fmla="*/ 1074 w 1677"/>
                  <a:gd name="T55" fmla="*/ 220 h 1316"/>
                  <a:gd name="T56" fmla="*/ 998 w 1677"/>
                  <a:gd name="T57" fmla="*/ 268 h 1316"/>
                  <a:gd name="T58" fmla="*/ 921 w 1677"/>
                  <a:gd name="T59" fmla="*/ 320 h 1316"/>
                  <a:gd name="T60" fmla="*/ 842 w 1677"/>
                  <a:gd name="T61" fmla="*/ 378 h 1316"/>
                  <a:gd name="T62" fmla="*/ 762 w 1677"/>
                  <a:gd name="T63" fmla="*/ 441 h 1316"/>
                  <a:gd name="T64" fmla="*/ 684 w 1677"/>
                  <a:gd name="T65" fmla="*/ 510 h 1316"/>
                  <a:gd name="T66" fmla="*/ 570 w 1677"/>
                  <a:gd name="T67" fmla="*/ 621 h 1316"/>
                  <a:gd name="T68" fmla="*/ 433 w 1677"/>
                  <a:gd name="T69" fmla="*/ 764 h 1316"/>
                  <a:gd name="T70" fmla="*/ 313 w 1677"/>
                  <a:gd name="T71" fmla="*/ 897 h 1316"/>
                  <a:gd name="T72" fmla="*/ 211 w 1677"/>
                  <a:gd name="T73" fmla="*/ 1017 h 1316"/>
                  <a:gd name="T74" fmla="*/ 129 w 1677"/>
                  <a:gd name="T75" fmla="*/ 1119 h 1316"/>
                  <a:gd name="T76" fmla="*/ 66 w 1677"/>
                  <a:gd name="T77" fmla="*/ 1202 h 1316"/>
                  <a:gd name="T78" fmla="*/ 24 w 1677"/>
                  <a:gd name="T79" fmla="*/ 1260 h 1316"/>
                  <a:gd name="T80" fmla="*/ 2 w 1677"/>
                  <a:gd name="T81" fmla="*/ 1291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77" h="1316">
                    <a:moveTo>
                      <a:pt x="0" y="1294"/>
                    </a:moveTo>
                    <a:lnTo>
                      <a:pt x="71" y="1316"/>
                    </a:lnTo>
                    <a:lnTo>
                      <a:pt x="76" y="1309"/>
                    </a:lnTo>
                    <a:lnTo>
                      <a:pt x="93" y="1289"/>
                    </a:lnTo>
                    <a:lnTo>
                      <a:pt x="119" y="1255"/>
                    </a:lnTo>
                    <a:lnTo>
                      <a:pt x="155" y="1210"/>
                    </a:lnTo>
                    <a:lnTo>
                      <a:pt x="200" y="1157"/>
                    </a:lnTo>
                    <a:lnTo>
                      <a:pt x="251" y="1096"/>
                    </a:lnTo>
                    <a:lnTo>
                      <a:pt x="310" y="1027"/>
                    </a:lnTo>
                    <a:lnTo>
                      <a:pt x="374" y="954"/>
                    </a:lnTo>
                    <a:lnTo>
                      <a:pt x="445" y="878"/>
                    </a:lnTo>
                    <a:lnTo>
                      <a:pt x="519" y="799"/>
                    </a:lnTo>
                    <a:lnTo>
                      <a:pt x="557" y="759"/>
                    </a:lnTo>
                    <a:lnTo>
                      <a:pt x="597" y="719"/>
                    </a:lnTo>
                    <a:lnTo>
                      <a:pt x="637" y="679"/>
                    </a:lnTo>
                    <a:lnTo>
                      <a:pt x="678" y="640"/>
                    </a:lnTo>
                    <a:lnTo>
                      <a:pt x="719" y="601"/>
                    </a:lnTo>
                    <a:lnTo>
                      <a:pt x="761" y="563"/>
                    </a:lnTo>
                    <a:lnTo>
                      <a:pt x="802" y="526"/>
                    </a:lnTo>
                    <a:lnTo>
                      <a:pt x="845" y="490"/>
                    </a:lnTo>
                    <a:lnTo>
                      <a:pt x="888" y="455"/>
                    </a:lnTo>
                    <a:lnTo>
                      <a:pt x="930" y="421"/>
                    </a:lnTo>
                    <a:lnTo>
                      <a:pt x="973" y="389"/>
                    </a:lnTo>
                    <a:lnTo>
                      <a:pt x="1014" y="360"/>
                    </a:lnTo>
                    <a:lnTo>
                      <a:pt x="1056" y="331"/>
                    </a:lnTo>
                    <a:lnTo>
                      <a:pt x="1095" y="305"/>
                    </a:lnTo>
                    <a:lnTo>
                      <a:pt x="1135" y="280"/>
                    </a:lnTo>
                    <a:lnTo>
                      <a:pt x="1172" y="257"/>
                    </a:lnTo>
                    <a:lnTo>
                      <a:pt x="1207" y="235"/>
                    </a:lnTo>
                    <a:lnTo>
                      <a:pt x="1242" y="215"/>
                    </a:lnTo>
                    <a:lnTo>
                      <a:pt x="1275" y="197"/>
                    </a:lnTo>
                    <a:lnTo>
                      <a:pt x="1307" y="180"/>
                    </a:lnTo>
                    <a:lnTo>
                      <a:pt x="1366" y="149"/>
                    </a:lnTo>
                    <a:lnTo>
                      <a:pt x="1421" y="124"/>
                    </a:lnTo>
                    <a:lnTo>
                      <a:pt x="1470" y="103"/>
                    </a:lnTo>
                    <a:lnTo>
                      <a:pt x="1514" y="86"/>
                    </a:lnTo>
                    <a:lnTo>
                      <a:pt x="1552" y="72"/>
                    </a:lnTo>
                    <a:lnTo>
                      <a:pt x="1585" y="62"/>
                    </a:lnTo>
                    <a:lnTo>
                      <a:pt x="1614" y="55"/>
                    </a:lnTo>
                    <a:lnTo>
                      <a:pt x="1636" y="50"/>
                    </a:lnTo>
                    <a:lnTo>
                      <a:pt x="1666" y="46"/>
                    </a:lnTo>
                    <a:lnTo>
                      <a:pt x="1677" y="44"/>
                    </a:lnTo>
                    <a:lnTo>
                      <a:pt x="1549" y="0"/>
                    </a:lnTo>
                    <a:lnTo>
                      <a:pt x="1543" y="2"/>
                    </a:lnTo>
                    <a:lnTo>
                      <a:pt x="1527" y="7"/>
                    </a:lnTo>
                    <a:lnTo>
                      <a:pt x="1500" y="16"/>
                    </a:lnTo>
                    <a:lnTo>
                      <a:pt x="1466" y="30"/>
                    </a:lnTo>
                    <a:lnTo>
                      <a:pt x="1422" y="47"/>
                    </a:lnTo>
                    <a:lnTo>
                      <a:pt x="1371" y="68"/>
                    </a:lnTo>
                    <a:lnTo>
                      <a:pt x="1314" y="93"/>
                    </a:lnTo>
                    <a:lnTo>
                      <a:pt x="1251" y="124"/>
                    </a:lnTo>
                    <a:lnTo>
                      <a:pt x="1218" y="141"/>
                    </a:lnTo>
                    <a:lnTo>
                      <a:pt x="1183" y="159"/>
                    </a:lnTo>
                    <a:lnTo>
                      <a:pt x="1148" y="178"/>
                    </a:lnTo>
                    <a:lnTo>
                      <a:pt x="1111" y="199"/>
                    </a:lnTo>
                    <a:lnTo>
                      <a:pt x="1074" y="220"/>
                    </a:lnTo>
                    <a:lnTo>
                      <a:pt x="1037" y="243"/>
                    </a:lnTo>
                    <a:lnTo>
                      <a:pt x="998" y="268"/>
                    </a:lnTo>
                    <a:lnTo>
                      <a:pt x="960" y="293"/>
                    </a:lnTo>
                    <a:lnTo>
                      <a:pt x="921" y="320"/>
                    </a:lnTo>
                    <a:lnTo>
                      <a:pt x="881" y="348"/>
                    </a:lnTo>
                    <a:lnTo>
                      <a:pt x="842" y="378"/>
                    </a:lnTo>
                    <a:lnTo>
                      <a:pt x="802" y="408"/>
                    </a:lnTo>
                    <a:lnTo>
                      <a:pt x="762" y="441"/>
                    </a:lnTo>
                    <a:lnTo>
                      <a:pt x="723" y="475"/>
                    </a:lnTo>
                    <a:lnTo>
                      <a:pt x="684" y="510"/>
                    </a:lnTo>
                    <a:lnTo>
                      <a:pt x="645" y="547"/>
                    </a:lnTo>
                    <a:lnTo>
                      <a:pt x="570" y="621"/>
                    </a:lnTo>
                    <a:lnTo>
                      <a:pt x="499" y="693"/>
                    </a:lnTo>
                    <a:lnTo>
                      <a:pt x="433" y="764"/>
                    </a:lnTo>
                    <a:lnTo>
                      <a:pt x="371" y="832"/>
                    </a:lnTo>
                    <a:lnTo>
                      <a:pt x="313" y="897"/>
                    </a:lnTo>
                    <a:lnTo>
                      <a:pt x="260" y="959"/>
                    </a:lnTo>
                    <a:lnTo>
                      <a:pt x="211" y="1017"/>
                    </a:lnTo>
                    <a:lnTo>
                      <a:pt x="168" y="1071"/>
                    </a:lnTo>
                    <a:lnTo>
                      <a:pt x="129" y="1119"/>
                    </a:lnTo>
                    <a:lnTo>
                      <a:pt x="95" y="1163"/>
                    </a:lnTo>
                    <a:lnTo>
                      <a:pt x="66" y="1202"/>
                    </a:lnTo>
                    <a:lnTo>
                      <a:pt x="42" y="1234"/>
                    </a:lnTo>
                    <a:lnTo>
                      <a:pt x="24" y="1260"/>
                    </a:lnTo>
                    <a:lnTo>
                      <a:pt x="10" y="1279"/>
                    </a:lnTo>
                    <a:lnTo>
                      <a:pt x="2" y="1291"/>
                    </a:lnTo>
                    <a:lnTo>
                      <a:pt x="0" y="12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3" name="îṡļïḋê"/>
              <p:cNvSpPr/>
              <p:nvPr/>
            </p:nvSpPr>
            <p:spPr bwMode="auto">
              <a:xfrm>
                <a:off x="6500813" y="2308225"/>
                <a:ext cx="1587500" cy="369888"/>
              </a:xfrm>
              <a:custGeom>
                <a:avLst/>
                <a:gdLst>
                  <a:gd name="T0" fmla="*/ 94 w 3000"/>
                  <a:gd name="T1" fmla="*/ 697 h 697"/>
                  <a:gd name="T2" fmla="*/ 106 w 3000"/>
                  <a:gd name="T3" fmla="*/ 686 h 697"/>
                  <a:gd name="T4" fmla="*/ 146 w 3000"/>
                  <a:gd name="T5" fmla="*/ 672 h 697"/>
                  <a:gd name="T6" fmla="*/ 209 w 3000"/>
                  <a:gd name="T7" fmla="*/ 655 h 697"/>
                  <a:gd name="T8" fmla="*/ 296 w 3000"/>
                  <a:gd name="T9" fmla="*/ 636 h 697"/>
                  <a:gd name="T10" fmla="*/ 523 w 3000"/>
                  <a:gd name="T11" fmla="*/ 591 h 697"/>
                  <a:gd name="T12" fmla="*/ 809 w 3000"/>
                  <a:gd name="T13" fmla="*/ 540 h 697"/>
                  <a:gd name="T14" fmla="*/ 1130 w 3000"/>
                  <a:gd name="T15" fmla="*/ 486 h 697"/>
                  <a:gd name="T16" fmla="*/ 1467 w 3000"/>
                  <a:gd name="T17" fmla="*/ 431 h 697"/>
                  <a:gd name="T18" fmla="*/ 1799 w 3000"/>
                  <a:gd name="T19" fmla="*/ 380 h 697"/>
                  <a:gd name="T20" fmla="*/ 2105 w 3000"/>
                  <a:gd name="T21" fmla="*/ 335 h 697"/>
                  <a:gd name="T22" fmla="*/ 2242 w 3000"/>
                  <a:gd name="T23" fmla="*/ 313 h 697"/>
                  <a:gd name="T24" fmla="*/ 2363 w 3000"/>
                  <a:gd name="T25" fmla="*/ 289 h 697"/>
                  <a:gd name="T26" fmla="*/ 2473 w 3000"/>
                  <a:gd name="T27" fmla="*/ 265 h 697"/>
                  <a:gd name="T28" fmla="*/ 2571 w 3000"/>
                  <a:gd name="T29" fmla="*/ 240 h 697"/>
                  <a:gd name="T30" fmla="*/ 2656 w 3000"/>
                  <a:gd name="T31" fmla="*/ 214 h 697"/>
                  <a:gd name="T32" fmla="*/ 2730 w 3000"/>
                  <a:gd name="T33" fmla="*/ 189 h 697"/>
                  <a:gd name="T34" fmla="*/ 2794 w 3000"/>
                  <a:gd name="T35" fmla="*/ 163 h 697"/>
                  <a:gd name="T36" fmla="*/ 2848 w 3000"/>
                  <a:gd name="T37" fmla="*/ 139 h 697"/>
                  <a:gd name="T38" fmla="*/ 2892 w 3000"/>
                  <a:gd name="T39" fmla="*/ 116 h 697"/>
                  <a:gd name="T40" fmla="*/ 2928 w 3000"/>
                  <a:gd name="T41" fmla="*/ 95 h 697"/>
                  <a:gd name="T42" fmla="*/ 2956 w 3000"/>
                  <a:gd name="T43" fmla="*/ 74 h 697"/>
                  <a:gd name="T44" fmla="*/ 2977 w 3000"/>
                  <a:gd name="T45" fmla="*/ 58 h 697"/>
                  <a:gd name="T46" fmla="*/ 2991 w 3000"/>
                  <a:gd name="T47" fmla="*/ 43 h 697"/>
                  <a:gd name="T48" fmla="*/ 2998 w 3000"/>
                  <a:gd name="T49" fmla="*/ 31 h 697"/>
                  <a:gd name="T50" fmla="*/ 3000 w 3000"/>
                  <a:gd name="T51" fmla="*/ 24 h 697"/>
                  <a:gd name="T52" fmla="*/ 2997 w 3000"/>
                  <a:gd name="T53" fmla="*/ 19 h 697"/>
                  <a:gd name="T54" fmla="*/ 2939 w 3000"/>
                  <a:gd name="T55" fmla="*/ 3 h 697"/>
                  <a:gd name="T56" fmla="*/ 2893 w 3000"/>
                  <a:gd name="T57" fmla="*/ 18 h 697"/>
                  <a:gd name="T58" fmla="*/ 2802 w 3000"/>
                  <a:gd name="T59" fmla="*/ 48 h 697"/>
                  <a:gd name="T60" fmla="*/ 2663 w 3000"/>
                  <a:gd name="T61" fmla="*/ 88 h 697"/>
                  <a:gd name="T62" fmla="*/ 2473 w 3000"/>
                  <a:gd name="T63" fmla="*/ 136 h 697"/>
                  <a:gd name="T64" fmla="*/ 2233 w 3000"/>
                  <a:gd name="T65" fmla="*/ 190 h 697"/>
                  <a:gd name="T66" fmla="*/ 2020 w 3000"/>
                  <a:gd name="T67" fmla="*/ 233 h 697"/>
                  <a:gd name="T68" fmla="*/ 1860 w 3000"/>
                  <a:gd name="T69" fmla="*/ 262 h 697"/>
                  <a:gd name="T70" fmla="*/ 1688 w 3000"/>
                  <a:gd name="T71" fmla="*/ 291 h 697"/>
                  <a:gd name="T72" fmla="*/ 1501 w 3000"/>
                  <a:gd name="T73" fmla="*/ 320 h 697"/>
                  <a:gd name="T74" fmla="*/ 1304 w 3000"/>
                  <a:gd name="T75" fmla="*/ 349 h 697"/>
                  <a:gd name="T76" fmla="*/ 1121 w 3000"/>
                  <a:gd name="T77" fmla="*/ 377 h 697"/>
                  <a:gd name="T78" fmla="*/ 954 w 3000"/>
                  <a:gd name="T79" fmla="*/ 406 h 697"/>
                  <a:gd name="T80" fmla="*/ 803 w 3000"/>
                  <a:gd name="T81" fmla="*/ 434 h 697"/>
                  <a:gd name="T82" fmla="*/ 666 w 3000"/>
                  <a:gd name="T83" fmla="*/ 462 h 697"/>
                  <a:gd name="T84" fmla="*/ 545 w 3000"/>
                  <a:gd name="T85" fmla="*/ 489 h 697"/>
                  <a:gd name="T86" fmla="*/ 388 w 3000"/>
                  <a:gd name="T87" fmla="*/ 527 h 697"/>
                  <a:gd name="T88" fmla="*/ 225 w 3000"/>
                  <a:gd name="T89" fmla="*/ 574 h 697"/>
                  <a:gd name="T90" fmla="*/ 110 w 3000"/>
                  <a:gd name="T91" fmla="*/ 612 h 697"/>
                  <a:gd name="T92" fmla="*/ 38 w 3000"/>
                  <a:gd name="T93" fmla="*/ 641 h 697"/>
                  <a:gd name="T94" fmla="*/ 4 w 3000"/>
                  <a:gd name="T95" fmla="*/ 65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0" h="697">
                    <a:moveTo>
                      <a:pt x="0" y="657"/>
                    </a:moveTo>
                    <a:lnTo>
                      <a:pt x="94" y="697"/>
                    </a:lnTo>
                    <a:lnTo>
                      <a:pt x="96" y="691"/>
                    </a:lnTo>
                    <a:lnTo>
                      <a:pt x="106" y="686"/>
                    </a:lnTo>
                    <a:lnTo>
                      <a:pt x="123" y="680"/>
                    </a:lnTo>
                    <a:lnTo>
                      <a:pt x="146" y="672"/>
                    </a:lnTo>
                    <a:lnTo>
                      <a:pt x="174" y="664"/>
                    </a:lnTo>
                    <a:lnTo>
                      <a:pt x="209" y="655"/>
                    </a:lnTo>
                    <a:lnTo>
                      <a:pt x="251" y="646"/>
                    </a:lnTo>
                    <a:lnTo>
                      <a:pt x="296" y="636"/>
                    </a:lnTo>
                    <a:lnTo>
                      <a:pt x="402" y="614"/>
                    </a:lnTo>
                    <a:lnTo>
                      <a:pt x="523" y="591"/>
                    </a:lnTo>
                    <a:lnTo>
                      <a:pt x="661" y="565"/>
                    </a:lnTo>
                    <a:lnTo>
                      <a:pt x="809" y="540"/>
                    </a:lnTo>
                    <a:lnTo>
                      <a:pt x="966" y="513"/>
                    </a:lnTo>
                    <a:lnTo>
                      <a:pt x="1130" y="486"/>
                    </a:lnTo>
                    <a:lnTo>
                      <a:pt x="1297" y="459"/>
                    </a:lnTo>
                    <a:lnTo>
                      <a:pt x="1467" y="431"/>
                    </a:lnTo>
                    <a:lnTo>
                      <a:pt x="1635" y="406"/>
                    </a:lnTo>
                    <a:lnTo>
                      <a:pt x="1799" y="380"/>
                    </a:lnTo>
                    <a:lnTo>
                      <a:pt x="1956" y="356"/>
                    </a:lnTo>
                    <a:lnTo>
                      <a:pt x="2105" y="335"/>
                    </a:lnTo>
                    <a:lnTo>
                      <a:pt x="2175" y="324"/>
                    </a:lnTo>
                    <a:lnTo>
                      <a:pt x="2242" y="313"/>
                    </a:lnTo>
                    <a:lnTo>
                      <a:pt x="2304" y="301"/>
                    </a:lnTo>
                    <a:lnTo>
                      <a:pt x="2363" y="289"/>
                    </a:lnTo>
                    <a:lnTo>
                      <a:pt x="2421" y="278"/>
                    </a:lnTo>
                    <a:lnTo>
                      <a:pt x="2473" y="265"/>
                    </a:lnTo>
                    <a:lnTo>
                      <a:pt x="2523" y="252"/>
                    </a:lnTo>
                    <a:lnTo>
                      <a:pt x="2571" y="240"/>
                    </a:lnTo>
                    <a:lnTo>
                      <a:pt x="2615" y="227"/>
                    </a:lnTo>
                    <a:lnTo>
                      <a:pt x="2656" y="214"/>
                    </a:lnTo>
                    <a:lnTo>
                      <a:pt x="2694" y="201"/>
                    </a:lnTo>
                    <a:lnTo>
                      <a:pt x="2730" y="189"/>
                    </a:lnTo>
                    <a:lnTo>
                      <a:pt x="2763" y="176"/>
                    </a:lnTo>
                    <a:lnTo>
                      <a:pt x="2794" y="163"/>
                    </a:lnTo>
                    <a:lnTo>
                      <a:pt x="2822" y="151"/>
                    </a:lnTo>
                    <a:lnTo>
                      <a:pt x="2848" y="139"/>
                    </a:lnTo>
                    <a:lnTo>
                      <a:pt x="2871" y="127"/>
                    </a:lnTo>
                    <a:lnTo>
                      <a:pt x="2892" y="116"/>
                    </a:lnTo>
                    <a:lnTo>
                      <a:pt x="2911" y="105"/>
                    </a:lnTo>
                    <a:lnTo>
                      <a:pt x="2928" y="95"/>
                    </a:lnTo>
                    <a:lnTo>
                      <a:pt x="2943" y="84"/>
                    </a:lnTo>
                    <a:lnTo>
                      <a:pt x="2956" y="74"/>
                    </a:lnTo>
                    <a:lnTo>
                      <a:pt x="2967" y="65"/>
                    </a:lnTo>
                    <a:lnTo>
                      <a:pt x="2977" y="58"/>
                    </a:lnTo>
                    <a:lnTo>
                      <a:pt x="2984" y="49"/>
                    </a:lnTo>
                    <a:lnTo>
                      <a:pt x="2991" y="43"/>
                    </a:lnTo>
                    <a:lnTo>
                      <a:pt x="2995" y="36"/>
                    </a:lnTo>
                    <a:lnTo>
                      <a:pt x="2998" y="31"/>
                    </a:lnTo>
                    <a:lnTo>
                      <a:pt x="2999" y="27"/>
                    </a:lnTo>
                    <a:lnTo>
                      <a:pt x="3000" y="24"/>
                    </a:lnTo>
                    <a:lnTo>
                      <a:pt x="2999" y="21"/>
                    </a:lnTo>
                    <a:lnTo>
                      <a:pt x="2997" y="19"/>
                    </a:lnTo>
                    <a:lnTo>
                      <a:pt x="2944" y="0"/>
                    </a:lnTo>
                    <a:lnTo>
                      <a:pt x="2939" y="3"/>
                    </a:lnTo>
                    <a:lnTo>
                      <a:pt x="2922" y="9"/>
                    </a:lnTo>
                    <a:lnTo>
                      <a:pt x="2893" y="18"/>
                    </a:lnTo>
                    <a:lnTo>
                      <a:pt x="2853" y="32"/>
                    </a:lnTo>
                    <a:lnTo>
                      <a:pt x="2802" y="48"/>
                    </a:lnTo>
                    <a:lnTo>
                      <a:pt x="2738" y="66"/>
                    </a:lnTo>
                    <a:lnTo>
                      <a:pt x="2663" y="88"/>
                    </a:lnTo>
                    <a:lnTo>
                      <a:pt x="2574" y="110"/>
                    </a:lnTo>
                    <a:lnTo>
                      <a:pt x="2473" y="136"/>
                    </a:lnTo>
                    <a:lnTo>
                      <a:pt x="2359" y="162"/>
                    </a:lnTo>
                    <a:lnTo>
                      <a:pt x="2233" y="190"/>
                    </a:lnTo>
                    <a:lnTo>
                      <a:pt x="2094" y="218"/>
                    </a:lnTo>
                    <a:lnTo>
                      <a:pt x="2020" y="233"/>
                    </a:lnTo>
                    <a:lnTo>
                      <a:pt x="1941" y="247"/>
                    </a:lnTo>
                    <a:lnTo>
                      <a:pt x="1860" y="262"/>
                    </a:lnTo>
                    <a:lnTo>
                      <a:pt x="1775" y="277"/>
                    </a:lnTo>
                    <a:lnTo>
                      <a:pt x="1688" y="291"/>
                    </a:lnTo>
                    <a:lnTo>
                      <a:pt x="1596" y="305"/>
                    </a:lnTo>
                    <a:lnTo>
                      <a:pt x="1501" y="320"/>
                    </a:lnTo>
                    <a:lnTo>
                      <a:pt x="1402" y="334"/>
                    </a:lnTo>
                    <a:lnTo>
                      <a:pt x="1304" y="349"/>
                    </a:lnTo>
                    <a:lnTo>
                      <a:pt x="1211" y="362"/>
                    </a:lnTo>
                    <a:lnTo>
                      <a:pt x="1121" y="377"/>
                    </a:lnTo>
                    <a:lnTo>
                      <a:pt x="1035" y="391"/>
                    </a:lnTo>
                    <a:lnTo>
                      <a:pt x="954" y="406"/>
                    </a:lnTo>
                    <a:lnTo>
                      <a:pt x="876" y="419"/>
                    </a:lnTo>
                    <a:lnTo>
                      <a:pt x="803" y="434"/>
                    </a:lnTo>
                    <a:lnTo>
                      <a:pt x="733" y="448"/>
                    </a:lnTo>
                    <a:lnTo>
                      <a:pt x="666" y="462"/>
                    </a:lnTo>
                    <a:lnTo>
                      <a:pt x="604" y="475"/>
                    </a:lnTo>
                    <a:lnTo>
                      <a:pt x="545" y="489"/>
                    </a:lnTo>
                    <a:lnTo>
                      <a:pt x="488" y="502"/>
                    </a:lnTo>
                    <a:lnTo>
                      <a:pt x="388" y="527"/>
                    </a:lnTo>
                    <a:lnTo>
                      <a:pt x="300" y="552"/>
                    </a:lnTo>
                    <a:lnTo>
                      <a:pt x="225" y="574"/>
                    </a:lnTo>
                    <a:lnTo>
                      <a:pt x="162" y="595"/>
                    </a:lnTo>
                    <a:lnTo>
                      <a:pt x="110" y="612"/>
                    </a:lnTo>
                    <a:lnTo>
                      <a:pt x="69" y="628"/>
                    </a:lnTo>
                    <a:lnTo>
                      <a:pt x="38" y="641"/>
                    </a:lnTo>
                    <a:lnTo>
                      <a:pt x="17" y="649"/>
                    </a:lnTo>
                    <a:lnTo>
                      <a:pt x="4" y="655"/>
                    </a:lnTo>
                    <a:lnTo>
                      <a:pt x="0" y="6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cxnSp>
          <p:nvCxnSpPr>
            <p:cNvPr id="81" name="直接连接符 80"/>
            <p:cNvCxnSpPr/>
            <p:nvPr/>
          </p:nvCxnSpPr>
          <p:spPr>
            <a:xfrm flipH="1" flipV="1">
              <a:off x="261413" y="4313069"/>
              <a:ext cx="9067" cy="1448033"/>
            </a:xfrm>
            <a:prstGeom prst="line">
              <a:avLst/>
            </a:prstGeom>
            <a:grp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83" name="直接连接符 82"/>
            <p:cNvCxnSpPr/>
            <p:nvPr/>
          </p:nvCxnSpPr>
          <p:spPr>
            <a:xfrm flipH="1" flipV="1">
              <a:off x="2513303" y="3613552"/>
              <a:ext cx="9067" cy="1448033"/>
            </a:xfrm>
            <a:prstGeom prst="line">
              <a:avLst/>
            </a:prstGeom>
            <a:grp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>
            <a:xfrm flipH="1" flipV="1">
              <a:off x="10152509" y="3205494"/>
              <a:ext cx="9067" cy="1448033"/>
            </a:xfrm>
            <a:prstGeom prst="line">
              <a:avLst/>
            </a:prstGeom>
            <a:grp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</p:grpSp>
      <p:cxnSp>
        <p:nvCxnSpPr>
          <p:cNvPr id="94" name="直接连接符 93"/>
          <p:cNvCxnSpPr/>
          <p:nvPr/>
        </p:nvCxnSpPr>
        <p:spPr>
          <a:xfrm flipH="1" flipV="1">
            <a:off x="6182321" y="585540"/>
            <a:ext cx="8204" cy="1367662"/>
          </a:xfrm>
          <a:prstGeom prst="line">
            <a:avLst/>
          </a:prstGeom>
          <a:solidFill>
            <a:srgbClr val="C00000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95" name="íŝ1îdé"/>
          <p:cNvSpPr txBox="1"/>
          <p:nvPr/>
        </p:nvSpPr>
        <p:spPr>
          <a:xfrm>
            <a:off x="2591869" y="4837200"/>
            <a:ext cx="1627358" cy="38371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2023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年</a:t>
            </a:r>
            <a:r>
              <a:rPr lang="en-US" altLang="zh-CN" b="1" kern="0" dirty="0">
                <a:solidFill>
                  <a:srgbClr val="C00000"/>
                </a:solidFill>
                <a:latin typeface="Arial"/>
                <a:ea typeface="微软雅黑"/>
                <a:cs typeface="+mn-ea"/>
                <a:sym typeface="+mn-lt"/>
              </a:rPr>
              <a:t>2-3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月</a:t>
            </a:r>
          </a:p>
        </p:txBody>
      </p:sp>
      <p:sp>
        <p:nvSpPr>
          <p:cNvPr id="96" name="文本框 6"/>
          <p:cNvSpPr txBox="1"/>
          <p:nvPr/>
        </p:nvSpPr>
        <p:spPr bwMode="auto">
          <a:xfrm>
            <a:off x="2620697" y="5234693"/>
            <a:ext cx="1985842" cy="11726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线下评审会</a:t>
            </a:r>
            <a:endParaRPr lang="en-US" altLang="zh-CN" sz="1800" b="1" dirty="0">
              <a:solidFill>
                <a:schemeClr val="tx1"/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+mn-lt"/>
              </a:rPr>
              <a:t>北京终审会</a:t>
            </a:r>
            <a:endParaRPr lang="en-US" altLang="zh-CN" sz="1800" b="1" dirty="0">
              <a:solidFill>
                <a:schemeClr val="tx1"/>
              </a:solidFill>
              <a:latin typeface="Arial"/>
              <a:ea typeface="微软雅黑"/>
              <a:cs typeface="+mn-ea"/>
              <a:sym typeface="+mn-lt"/>
            </a:endParaRPr>
          </a:p>
          <a:p>
            <a:pPr lvl="0"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cxnSp>
        <p:nvCxnSpPr>
          <p:cNvPr id="98" name="直接连接符 97"/>
          <p:cNvCxnSpPr/>
          <p:nvPr/>
        </p:nvCxnSpPr>
        <p:spPr>
          <a:xfrm flipH="1" flipV="1">
            <a:off x="4340125" y="1325272"/>
            <a:ext cx="8204" cy="1367662"/>
          </a:xfrm>
          <a:prstGeom prst="line">
            <a:avLst/>
          </a:prstGeom>
          <a:solidFill>
            <a:srgbClr val="C00000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/>
            <a:tailEnd type="oval"/>
          </a:ln>
          <a:effectLst/>
        </p:spPr>
      </p:cxnSp>
      <p:cxnSp>
        <p:nvCxnSpPr>
          <p:cNvPr id="99" name="直接连接符 98"/>
          <p:cNvCxnSpPr/>
          <p:nvPr/>
        </p:nvCxnSpPr>
        <p:spPr>
          <a:xfrm flipH="1" flipV="1">
            <a:off x="7035058" y="2489623"/>
            <a:ext cx="8204" cy="1367662"/>
          </a:xfrm>
          <a:prstGeom prst="line">
            <a:avLst/>
          </a:prstGeom>
          <a:solidFill>
            <a:srgbClr val="C00000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/>
            <a:tailEnd type="oval"/>
          </a:ln>
          <a:effectLst/>
        </p:spPr>
      </p:cxnSp>
      <p:cxnSp>
        <p:nvCxnSpPr>
          <p:cNvPr id="100" name="直接连接符 99"/>
          <p:cNvCxnSpPr/>
          <p:nvPr/>
        </p:nvCxnSpPr>
        <p:spPr>
          <a:xfrm flipH="1" flipV="1">
            <a:off x="4918848" y="3426438"/>
            <a:ext cx="8204" cy="1367662"/>
          </a:xfrm>
          <a:prstGeom prst="line">
            <a:avLst/>
          </a:prstGeom>
          <a:solidFill>
            <a:srgbClr val="C00000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/>
            <a:tailEnd type="oval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 flipH="1" flipV="1">
            <a:off x="2059686" y="4739341"/>
            <a:ext cx="8204" cy="1367662"/>
          </a:xfrm>
          <a:prstGeom prst="line">
            <a:avLst/>
          </a:prstGeom>
          <a:solidFill>
            <a:srgbClr val="C00000"/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/>
            <a:tailEnd type="oval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62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编制过程</a:t>
            </a:r>
          </a:p>
        </p:txBody>
      </p:sp>
      <p:grpSp>
        <p:nvGrpSpPr>
          <p:cNvPr id="55" name="iśliḑé"/>
          <p:cNvGrpSpPr/>
          <p:nvPr/>
        </p:nvGrpSpPr>
        <p:grpSpPr>
          <a:xfrm>
            <a:off x="867771" y="1697406"/>
            <a:ext cx="6565388" cy="2776656"/>
            <a:chOff x="666332" y="2519655"/>
            <a:chExt cx="6841582" cy="3002907"/>
          </a:xfrm>
          <a:solidFill>
            <a:srgbClr val="C00000"/>
          </a:solidFill>
        </p:grpSpPr>
        <p:sp>
          <p:nvSpPr>
            <p:cNvPr id="77" name="ïṧļidé"/>
            <p:cNvSpPr/>
            <p:nvPr/>
          </p:nvSpPr>
          <p:spPr bwMode="auto">
            <a:xfrm>
              <a:off x="5969780" y="3789630"/>
              <a:ext cx="1538134" cy="1716909"/>
            </a:xfrm>
            <a:custGeom>
              <a:avLst/>
              <a:gdLst>
                <a:gd name="T0" fmla="*/ 760 w 768"/>
                <a:gd name="T1" fmla="*/ 4 h 857"/>
                <a:gd name="T2" fmla="*/ 604 w 768"/>
                <a:gd name="T3" fmla="*/ 124 h 857"/>
                <a:gd name="T4" fmla="*/ 597 w 768"/>
                <a:gd name="T5" fmla="*/ 127 h 857"/>
                <a:gd name="T6" fmla="*/ 590 w 768"/>
                <a:gd name="T7" fmla="*/ 124 h 857"/>
                <a:gd name="T8" fmla="*/ 429 w 768"/>
                <a:gd name="T9" fmla="*/ 0 h 857"/>
                <a:gd name="T10" fmla="*/ 445 w 768"/>
                <a:gd name="T11" fmla="*/ 116 h 857"/>
                <a:gd name="T12" fmla="*/ 129 w 768"/>
                <a:gd name="T13" fmla="*/ 527 h 857"/>
                <a:gd name="T14" fmla="*/ 0 w 768"/>
                <a:gd name="T15" fmla="*/ 694 h 857"/>
                <a:gd name="T16" fmla="*/ 127 w 768"/>
                <a:gd name="T17" fmla="*/ 857 h 857"/>
                <a:gd name="T18" fmla="*/ 768 w 768"/>
                <a:gd name="T19" fmla="*/ 116 h 857"/>
                <a:gd name="T20" fmla="*/ 760 w 768"/>
                <a:gd name="T21" fmla="*/ 4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857">
                  <a:moveTo>
                    <a:pt x="760" y="4"/>
                  </a:moveTo>
                  <a:cubicBezTo>
                    <a:pt x="604" y="124"/>
                    <a:pt x="604" y="124"/>
                    <a:pt x="604" y="124"/>
                  </a:cubicBezTo>
                  <a:cubicBezTo>
                    <a:pt x="602" y="126"/>
                    <a:pt x="599" y="127"/>
                    <a:pt x="597" y="127"/>
                  </a:cubicBezTo>
                  <a:cubicBezTo>
                    <a:pt x="594" y="127"/>
                    <a:pt x="592" y="126"/>
                    <a:pt x="590" y="124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39" y="37"/>
                    <a:pt x="445" y="76"/>
                    <a:pt x="445" y="116"/>
                  </a:cubicBezTo>
                  <a:cubicBezTo>
                    <a:pt x="445" y="313"/>
                    <a:pt x="311" y="478"/>
                    <a:pt x="129" y="527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27" y="857"/>
                    <a:pt x="127" y="857"/>
                    <a:pt x="127" y="857"/>
                  </a:cubicBezTo>
                  <a:cubicBezTo>
                    <a:pt x="489" y="805"/>
                    <a:pt x="768" y="493"/>
                    <a:pt x="768" y="116"/>
                  </a:cubicBezTo>
                  <a:cubicBezTo>
                    <a:pt x="768" y="78"/>
                    <a:pt x="765" y="41"/>
                    <a:pt x="76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79" name="iṡlîḓè"/>
            <p:cNvSpPr/>
            <p:nvPr/>
          </p:nvSpPr>
          <p:spPr bwMode="auto">
            <a:xfrm>
              <a:off x="5843109" y="2519655"/>
              <a:ext cx="1628365" cy="1468143"/>
            </a:xfrm>
            <a:custGeom>
              <a:avLst/>
              <a:gdLst>
                <a:gd name="T0" fmla="*/ 124 w 813"/>
                <a:gd name="T1" fmla="*/ 179 h 733"/>
                <a:gd name="T2" fmla="*/ 7 w 813"/>
                <a:gd name="T3" fmla="*/ 329 h 733"/>
                <a:gd name="T4" fmla="*/ 77 w 813"/>
                <a:gd name="T5" fmla="*/ 324 h 733"/>
                <a:gd name="T6" fmla="*/ 473 w 813"/>
                <a:gd name="T7" fmla="*/ 592 h 733"/>
                <a:gd name="T8" fmla="*/ 655 w 813"/>
                <a:gd name="T9" fmla="*/ 733 h 733"/>
                <a:gd name="T10" fmla="*/ 813 w 813"/>
                <a:gd name="T11" fmla="*/ 610 h 733"/>
                <a:gd name="T12" fmla="*/ 77 w 813"/>
                <a:gd name="T13" fmla="*/ 0 h 733"/>
                <a:gd name="T14" fmla="*/ 0 w 813"/>
                <a:gd name="T15" fmla="*/ 4 h 733"/>
                <a:gd name="T16" fmla="*/ 124 w 813"/>
                <a:gd name="T17" fmla="*/ 164 h 733"/>
                <a:gd name="T18" fmla="*/ 124 w 813"/>
                <a:gd name="T19" fmla="*/ 179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733">
                  <a:moveTo>
                    <a:pt x="124" y="179"/>
                  </a:moveTo>
                  <a:cubicBezTo>
                    <a:pt x="7" y="329"/>
                    <a:pt x="7" y="329"/>
                    <a:pt x="7" y="329"/>
                  </a:cubicBezTo>
                  <a:cubicBezTo>
                    <a:pt x="30" y="326"/>
                    <a:pt x="53" y="324"/>
                    <a:pt x="77" y="324"/>
                  </a:cubicBezTo>
                  <a:cubicBezTo>
                    <a:pt x="257" y="324"/>
                    <a:pt x="410" y="435"/>
                    <a:pt x="473" y="592"/>
                  </a:cubicBezTo>
                  <a:cubicBezTo>
                    <a:pt x="655" y="733"/>
                    <a:pt x="655" y="733"/>
                    <a:pt x="655" y="733"/>
                  </a:cubicBezTo>
                  <a:cubicBezTo>
                    <a:pt x="813" y="610"/>
                    <a:pt x="813" y="610"/>
                    <a:pt x="813" y="610"/>
                  </a:cubicBezTo>
                  <a:cubicBezTo>
                    <a:pt x="748" y="263"/>
                    <a:pt x="444" y="0"/>
                    <a:pt x="77" y="0"/>
                  </a:cubicBezTo>
                  <a:cubicBezTo>
                    <a:pt x="51" y="0"/>
                    <a:pt x="25" y="1"/>
                    <a:pt x="0" y="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7" y="168"/>
                    <a:pt x="127" y="174"/>
                    <a:pt x="124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2" name="íś1íḓê"/>
            <p:cNvSpPr/>
            <p:nvPr/>
          </p:nvSpPr>
          <p:spPr bwMode="auto">
            <a:xfrm>
              <a:off x="4507540" y="2535679"/>
              <a:ext cx="1544038" cy="1571023"/>
            </a:xfrm>
            <a:custGeom>
              <a:avLst/>
              <a:gdLst>
                <a:gd name="T0" fmla="*/ 158 w 771"/>
                <a:gd name="T1" fmla="*/ 664 h 784"/>
                <a:gd name="T2" fmla="*/ 172 w 771"/>
                <a:gd name="T3" fmla="*/ 664 h 784"/>
                <a:gd name="T4" fmla="*/ 326 w 771"/>
                <a:gd name="T5" fmla="*/ 782 h 784"/>
                <a:gd name="T6" fmla="*/ 324 w 771"/>
                <a:gd name="T7" fmla="*/ 742 h 784"/>
                <a:gd name="T8" fmla="*/ 643 w 771"/>
                <a:gd name="T9" fmla="*/ 330 h 784"/>
                <a:gd name="T10" fmla="*/ 771 w 771"/>
                <a:gd name="T11" fmla="*/ 164 h 784"/>
                <a:gd name="T12" fmla="*/ 644 w 771"/>
                <a:gd name="T13" fmla="*/ 0 h 784"/>
                <a:gd name="T14" fmla="*/ 0 w 771"/>
                <a:gd name="T15" fmla="*/ 742 h 784"/>
                <a:gd name="T16" fmla="*/ 1 w 771"/>
                <a:gd name="T17" fmla="*/ 784 h 784"/>
                <a:gd name="T18" fmla="*/ 158 w 771"/>
                <a:gd name="T19" fmla="*/ 66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784">
                  <a:moveTo>
                    <a:pt x="158" y="664"/>
                  </a:moveTo>
                  <a:cubicBezTo>
                    <a:pt x="162" y="660"/>
                    <a:pt x="168" y="660"/>
                    <a:pt x="172" y="664"/>
                  </a:cubicBezTo>
                  <a:cubicBezTo>
                    <a:pt x="326" y="782"/>
                    <a:pt x="326" y="782"/>
                    <a:pt x="326" y="782"/>
                  </a:cubicBezTo>
                  <a:cubicBezTo>
                    <a:pt x="324" y="769"/>
                    <a:pt x="324" y="755"/>
                    <a:pt x="324" y="742"/>
                  </a:cubicBezTo>
                  <a:cubicBezTo>
                    <a:pt x="324" y="544"/>
                    <a:pt x="460" y="377"/>
                    <a:pt x="643" y="330"/>
                  </a:cubicBezTo>
                  <a:cubicBezTo>
                    <a:pt x="771" y="164"/>
                    <a:pt x="771" y="164"/>
                    <a:pt x="771" y="164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280" y="51"/>
                    <a:pt x="0" y="364"/>
                    <a:pt x="0" y="742"/>
                  </a:cubicBezTo>
                  <a:cubicBezTo>
                    <a:pt x="0" y="756"/>
                    <a:pt x="1" y="770"/>
                    <a:pt x="1" y="784"/>
                  </a:cubicBezTo>
                  <a:lnTo>
                    <a:pt x="158" y="6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4" name="ïṣḻídè"/>
            <p:cNvSpPr/>
            <p:nvPr/>
          </p:nvSpPr>
          <p:spPr bwMode="auto">
            <a:xfrm>
              <a:off x="4513443" y="3914435"/>
              <a:ext cx="1654506" cy="1608127"/>
            </a:xfrm>
            <a:custGeom>
              <a:avLst/>
              <a:gdLst>
                <a:gd name="T0" fmla="*/ 703 w 826"/>
                <a:gd name="T1" fmla="*/ 639 h 803"/>
                <a:gd name="T2" fmla="*/ 703 w 826"/>
                <a:gd name="T3" fmla="*/ 624 h 803"/>
                <a:gd name="T4" fmla="*/ 820 w 826"/>
                <a:gd name="T5" fmla="*/ 473 h 803"/>
                <a:gd name="T6" fmla="*/ 746 w 826"/>
                <a:gd name="T7" fmla="*/ 479 h 803"/>
                <a:gd name="T8" fmla="*/ 327 w 826"/>
                <a:gd name="T9" fmla="*/ 128 h 803"/>
                <a:gd name="T10" fmla="*/ 162 w 826"/>
                <a:gd name="T11" fmla="*/ 0 h 803"/>
                <a:gd name="T12" fmla="*/ 0 w 826"/>
                <a:gd name="T13" fmla="*/ 125 h 803"/>
                <a:gd name="T14" fmla="*/ 746 w 826"/>
                <a:gd name="T15" fmla="*/ 803 h 803"/>
                <a:gd name="T16" fmla="*/ 826 w 826"/>
                <a:gd name="T17" fmla="*/ 799 h 803"/>
                <a:gd name="T18" fmla="*/ 703 w 826"/>
                <a:gd name="T19" fmla="*/ 6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6" h="803">
                  <a:moveTo>
                    <a:pt x="703" y="639"/>
                  </a:moveTo>
                  <a:cubicBezTo>
                    <a:pt x="699" y="635"/>
                    <a:pt x="699" y="629"/>
                    <a:pt x="703" y="624"/>
                  </a:cubicBezTo>
                  <a:cubicBezTo>
                    <a:pt x="820" y="473"/>
                    <a:pt x="820" y="473"/>
                    <a:pt x="820" y="473"/>
                  </a:cubicBezTo>
                  <a:cubicBezTo>
                    <a:pt x="796" y="477"/>
                    <a:pt x="771" y="479"/>
                    <a:pt x="746" y="479"/>
                  </a:cubicBezTo>
                  <a:cubicBezTo>
                    <a:pt x="536" y="479"/>
                    <a:pt x="362" y="328"/>
                    <a:pt x="327" y="128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6" y="505"/>
                    <a:pt x="356" y="803"/>
                    <a:pt x="746" y="803"/>
                  </a:cubicBezTo>
                  <a:cubicBezTo>
                    <a:pt x="773" y="803"/>
                    <a:pt x="800" y="802"/>
                    <a:pt x="826" y="799"/>
                  </a:cubicBezTo>
                  <a:lnTo>
                    <a:pt x="703" y="6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85" name="îṣḷiḓè"/>
            <p:cNvSpPr/>
            <p:nvPr/>
          </p:nvSpPr>
          <p:spPr>
            <a:xfrm>
              <a:off x="4936689" y="3122493"/>
              <a:ext cx="372717" cy="306160"/>
            </a:xfrm>
            <a:custGeom>
              <a:avLst/>
              <a:gdLst>
                <a:gd name="connsiteX0" fmla="*/ 496292 w 533400"/>
                <a:gd name="connsiteY0" fmla="*/ 621 h 438150"/>
                <a:gd name="connsiteX1" fmla="*/ 534392 w 533400"/>
                <a:gd name="connsiteY1" fmla="*/ 38721 h 438150"/>
                <a:gd name="connsiteX2" fmla="*/ 534392 w 533400"/>
                <a:gd name="connsiteY2" fmla="*/ 38721 h 438150"/>
                <a:gd name="connsiteX3" fmla="*/ 534392 w 533400"/>
                <a:gd name="connsiteY3" fmla="*/ 333996 h 438150"/>
                <a:gd name="connsiteX4" fmla="*/ 496292 w 533400"/>
                <a:gd name="connsiteY4" fmla="*/ 372096 h 438150"/>
                <a:gd name="connsiteX5" fmla="*/ 496292 w 533400"/>
                <a:gd name="connsiteY5" fmla="*/ 372096 h 438150"/>
                <a:gd name="connsiteX6" fmla="*/ 204827 w 533400"/>
                <a:gd name="connsiteY6" fmla="*/ 372096 h 438150"/>
                <a:gd name="connsiteX7" fmla="*/ 115292 w 533400"/>
                <a:gd name="connsiteY7" fmla="*/ 438771 h 438150"/>
                <a:gd name="connsiteX8" fmla="*/ 115292 w 533400"/>
                <a:gd name="connsiteY8" fmla="*/ 372096 h 438150"/>
                <a:gd name="connsiteX9" fmla="*/ 39092 w 533400"/>
                <a:gd name="connsiteY9" fmla="*/ 372096 h 438150"/>
                <a:gd name="connsiteX10" fmla="*/ 992 w 533400"/>
                <a:gd name="connsiteY10" fmla="*/ 335901 h 438150"/>
                <a:gd name="connsiteX11" fmla="*/ 992 w 533400"/>
                <a:gd name="connsiteY11" fmla="*/ 335901 h 438150"/>
                <a:gd name="connsiteX12" fmla="*/ 992 w 533400"/>
                <a:gd name="connsiteY12" fmla="*/ 333996 h 438150"/>
                <a:gd name="connsiteX13" fmla="*/ 992 w 533400"/>
                <a:gd name="connsiteY13" fmla="*/ 38721 h 438150"/>
                <a:gd name="connsiteX14" fmla="*/ 39092 w 533400"/>
                <a:gd name="connsiteY14" fmla="*/ 621 h 438150"/>
                <a:gd name="connsiteX15" fmla="*/ 39092 w 533400"/>
                <a:gd name="connsiteY15" fmla="*/ 621 h 438150"/>
                <a:gd name="connsiteX16" fmla="*/ 496292 w 533400"/>
                <a:gd name="connsiteY16" fmla="*/ 621 h 438150"/>
                <a:gd name="connsiteX17" fmla="*/ 496292 w 533400"/>
                <a:gd name="connsiteY17" fmla="*/ 19671 h 438150"/>
                <a:gd name="connsiteX18" fmla="*/ 39092 w 533400"/>
                <a:gd name="connsiteY18" fmla="*/ 19671 h 438150"/>
                <a:gd name="connsiteX19" fmla="*/ 20042 w 533400"/>
                <a:gd name="connsiteY19" fmla="*/ 38721 h 438150"/>
                <a:gd name="connsiteX20" fmla="*/ 20042 w 533400"/>
                <a:gd name="connsiteY20" fmla="*/ 38721 h 438150"/>
                <a:gd name="connsiteX21" fmla="*/ 20042 w 533400"/>
                <a:gd name="connsiteY21" fmla="*/ 333996 h 438150"/>
                <a:gd name="connsiteX22" fmla="*/ 39092 w 533400"/>
                <a:gd name="connsiteY22" fmla="*/ 353046 h 438150"/>
                <a:gd name="connsiteX23" fmla="*/ 39092 w 533400"/>
                <a:gd name="connsiteY23" fmla="*/ 353046 h 438150"/>
                <a:gd name="connsiteX24" fmla="*/ 134342 w 533400"/>
                <a:gd name="connsiteY24" fmla="*/ 353046 h 438150"/>
                <a:gd name="connsiteX25" fmla="*/ 134342 w 533400"/>
                <a:gd name="connsiteY25" fmla="*/ 400671 h 438150"/>
                <a:gd name="connsiteX26" fmla="*/ 198160 w 533400"/>
                <a:gd name="connsiteY26" fmla="*/ 353046 h 438150"/>
                <a:gd name="connsiteX27" fmla="*/ 496292 w 533400"/>
                <a:gd name="connsiteY27" fmla="*/ 353046 h 438150"/>
                <a:gd name="connsiteX28" fmla="*/ 515342 w 533400"/>
                <a:gd name="connsiteY28" fmla="*/ 333996 h 438150"/>
                <a:gd name="connsiteX29" fmla="*/ 515342 w 533400"/>
                <a:gd name="connsiteY29" fmla="*/ 333996 h 438150"/>
                <a:gd name="connsiteX30" fmla="*/ 515342 w 533400"/>
                <a:gd name="connsiteY30" fmla="*/ 38721 h 438150"/>
                <a:gd name="connsiteX31" fmla="*/ 496292 w 533400"/>
                <a:gd name="connsiteY31" fmla="*/ 19671 h 438150"/>
                <a:gd name="connsiteX32" fmla="*/ 496292 w 533400"/>
                <a:gd name="connsiteY32" fmla="*/ 19671 h 438150"/>
                <a:gd name="connsiteX33" fmla="*/ 134342 w 533400"/>
                <a:gd name="connsiteY33" fmla="*/ 143496 h 438150"/>
                <a:gd name="connsiteX34" fmla="*/ 177205 w 533400"/>
                <a:gd name="connsiteY34" fmla="*/ 186359 h 438150"/>
                <a:gd name="connsiteX35" fmla="*/ 134342 w 533400"/>
                <a:gd name="connsiteY35" fmla="*/ 229221 h 438150"/>
                <a:gd name="connsiteX36" fmla="*/ 91480 w 533400"/>
                <a:gd name="connsiteY36" fmla="*/ 186359 h 438150"/>
                <a:gd name="connsiteX37" fmla="*/ 134342 w 533400"/>
                <a:gd name="connsiteY37" fmla="*/ 143496 h 438150"/>
                <a:gd name="connsiteX38" fmla="*/ 267692 w 533400"/>
                <a:gd name="connsiteY38" fmla="*/ 143496 h 438150"/>
                <a:gd name="connsiteX39" fmla="*/ 310555 w 533400"/>
                <a:gd name="connsiteY39" fmla="*/ 186359 h 438150"/>
                <a:gd name="connsiteX40" fmla="*/ 267692 w 533400"/>
                <a:gd name="connsiteY40" fmla="*/ 229221 h 438150"/>
                <a:gd name="connsiteX41" fmla="*/ 224830 w 533400"/>
                <a:gd name="connsiteY41" fmla="*/ 186359 h 438150"/>
                <a:gd name="connsiteX42" fmla="*/ 267692 w 533400"/>
                <a:gd name="connsiteY42" fmla="*/ 143496 h 438150"/>
                <a:gd name="connsiteX43" fmla="*/ 401042 w 533400"/>
                <a:gd name="connsiteY43" fmla="*/ 143496 h 438150"/>
                <a:gd name="connsiteX44" fmla="*/ 443905 w 533400"/>
                <a:gd name="connsiteY44" fmla="*/ 186359 h 438150"/>
                <a:gd name="connsiteX45" fmla="*/ 401042 w 533400"/>
                <a:gd name="connsiteY45" fmla="*/ 229221 h 438150"/>
                <a:gd name="connsiteX46" fmla="*/ 358180 w 533400"/>
                <a:gd name="connsiteY46" fmla="*/ 186359 h 438150"/>
                <a:gd name="connsiteX47" fmla="*/ 401042 w 533400"/>
                <a:gd name="connsiteY47" fmla="*/ 143496 h 438150"/>
                <a:gd name="connsiteX48" fmla="*/ 134342 w 533400"/>
                <a:gd name="connsiteY48" fmla="*/ 162546 h 438150"/>
                <a:gd name="connsiteX49" fmla="*/ 110530 w 533400"/>
                <a:gd name="connsiteY49" fmla="*/ 186359 h 438150"/>
                <a:gd name="connsiteX50" fmla="*/ 134342 w 533400"/>
                <a:gd name="connsiteY50" fmla="*/ 210171 h 438150"/>
                <a:gd name="connsiteX51" fmla="*/ 158155 w 533400"/>
                <a:gd name="connsiteY51" fmla="*/ 186359 h 438150"/>
                <a:gd name="connsiteX52" fmla="*/ 134342 w 533400"/>
                <a:gd name="connsiteY52" fmla="*/ 162546 h 438150"/>
                <a:gd name="connsiteX53" fmla="*/ 267692 w 533400"/>
                <a:gd name="connsiteY53" fmla="*/ 162546 h 438150"/>
                <a:gd name="connsiteX54" fmla="*/ 243880 w 533400"/>
                <a:gd name="connsiteY54" fmla="*/ 186359 h 438150"/>
                <a:gd name="connsiteX55" fmla="*/ 267692 w 533400"/>
                <a:gd name="connsiteY55" fmla="*/ 210171 h 438150"/>
                <a:gd name="connsiteX56" fmla="*/ 291505 w 533400"/>
                <a:gd name="connsiteY56" fmla="*/ 186359 h 438150"/>
                <a:gd name="connsiteX57" fmla="*/ 267692 w 533400"/>
                <a:gd name="connsiteY57" fmla="*/ 162546 h 438150"/>
                <a:gd name="connsiteX58" fmla="*/ 401042 w 533400"/>
                <a:gd name="connsiteY58" fmla="*/ 162546 h 438150"/>
                <a:gd name="connsiteX59" fmla="*/ 377230 w 533400"/>
                <a:gd name="connsiteY59" fmla="*/ 186359 h 438150"/>
                <a:gd name="connsiteX60" fmla="*/ 401042 w 533400"/>
                <a:gd name="connsiteY60" fmla="*/ 210171 h 438150"/>
                <a:gd name="connsiteX61" fmla="*/ 424855 w 533400"/>
                <a:gd name="connsiteY61" fmla="*/ 186359 h 438150"/>
                <a:gd name="connsiteX62" fmla="*/ 401042 w 533400"/>
                <a:gd name="connsiteY62" fmla="*/ 162546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33400" h="438150">
                  <a:moveTo>
                    <a:pt x="496292" y="621"/>
                  </a:moveTo>
                  <a:cubicBezTo>
                    <a:pt x="517247" y="621"/>
                    <a:pt x="534392" y="17766"/>
                    <a:pt x="534392" y="38721"/>
                  </a:cubicBezTo>
                  <a:lnTo>
                    <a:pt x="534392" y="38721"/>
                  </a:lnTo>
                  <a:lnTo>
                    <a:pt x="534392" y="333996"/>
                  </a:lnTo>
                  <a:cubicBezTo>
                    <a:pt x="534392" y="354951"/>
                    <a:pt x="517247" y="372096"/>
                    <a:pt x="496292" y="372096"/>
                  </a:cubicBezTo>
                  <a:lnTo>
                    <a:pt x="496292" y="372096"/>
                  </a:lnTo>
                  <a:lnTo>
                    <a:pt x="204827" y="372096"/>
                  </a:lnTo>
                  <a:lnTo>
                    <a:pt x="115292" y="438771"/>
                  </a:lnTo>
                  <a:lnTo>
                    <a:pt x="115292" y="372096"/>
                  </a:lnTo>
                  <a:lnTo>
                    <a:pt x="39092" y="372096"/>
                  </a:lnTo>
                  <a:cubicBezTo>
                    <a:pt x="19089" y="372096"/>
                    <a:pt x="1945" y="355904"/>
                    <a:pt x="992" y="335901"/>
                  </a:cubicBezTo>
                  <a:lnTo>
                    <a:pt x="992" y="335901"/>
                  </a:lnTo>
                  <a:lnTo>
                    <a:pt x="992" y="333996"/>
                  </a:lnTo>
                  <a:lnTo>
                    <a:pt x="992" y="38721"/>
                  </a:lnTo>
                  <a:cubicBezTo>
                    <a:pt x="992" y="17766"/>
                    <a:pt x="18137" y="621"/>
                    <a:pt x="39092" y="621"/>
                  </a:cubicBezTo>
                  <a:lnTo>
                    <a:pt x="39092" y="621"/>
                  </a:lnTo>
                  <a:lnTo>
                    <a:pt x="496292" y="621"/>
                  </a:lnTo>
                  <a:close/>
                  <a:moveTo>
                    <a:pt x="496292" y="19671"/>
                  </a:moveTo>
                  <a:lnTo>
                    <a:pt x="39092" y="19671"/>
                  </a:lnTo>
                  <a:cubicBezTo>
                    <a:pt x="28614" y="19671"/>
                    <a:pt x="20042" y="28244"/>
                    <a:pt x="20042" y="38721"/>
                  </a:cubicBezTo>
                  <a:lnTo>
                    <a:pt x="20042" y="38721"/>
                  </a:lnTo>
                  <a:lnTo>
                    <a:pt x="20042" y="333996"/>
                  </a:lnTo>
                  <a:cubicBezTo>
                    <a:pt x="20042" y="344474"/>
                    <a:pt x="28614" y="353046"/>
                    <a:pt x="39092" y="353046"/>
                  </a:cubicBezTo>
                  <a:lnTo>
                    <a:pt x="39092" y="353046"/>
                  </a:lnTo>
                  <a:lnTo>
                    <a:pt x="134342" y="353046"/>
                  </a:lnTo>
                  <a:lnTo>
                    <a:pt x="134342" y="400671"/>
                  </a:lnTo>
                  <a:lnTo>
                    <a:pt x="198160" y="353046"/>
                  </a:lnTo>
                  <a:lnTo>
                    <a:pt x="496292" y="353046"/>
                  </a:lnTo>
                  <a:cubicBezTo>
                    <a:pt x="506770" y="353046"/>
                    <a:pt x="515342" y="344474"/>
                    <a:pt x="515342" y="333996"/>
                  </a:cubicBezTo>
                  <a:lnTo>
                    <a:pt x="515342" y="333996"/>
                  </a:lnTo>
                  <a:lnTo>
                    <a:pt x="515342" y="38721"/>
                  </a:lnTo>
                  <a:cubicBezTo>
                    <a:pt x="515342" y="28244"/>
                    <a:pt x="506770" y="19671"/>
                    <a:pt x="496292" y="19671"/>
                  </a:cubicBezTo>
                  <a:lnTo>
                    <a:pt x="496292" y="19671"/>
                  </a:lnTo>
                  <a:close/>
                  <a:moveTo>
                    <a:pt x="134342" y="143496"/>
                  </a:moveTo>
                  <a:cubicBezTo>
                    <a:pt x="158155" y="143496"/>
                    <a:pt x="177205" y="162546"/>
                    <a:pt x="177205" y="186359"/>
                  </a:cubicBezTo>
                  <a:cubicBezTo>
                    <a:pt x="177205" y="210171"/>
                    <a:pt x="158155" y="229221"/>
                    <a:pt x="134342" y="229221"/>
                  </a:cubicBezTo>
                  <a:cubicBezTo>
                    <a:pt x="110530" y="229221"/>
                    <a:pt x="91480" y="210171"/>
                    <a:pt x="91480" y="186359"/>
                  </a:cubicBezTo>
                  <a:cubicBezTo>
                    <a:pt x="91480" y="162546"/>
                    <a:pt x="110530" y="143496"/>
                    <a:pt x="134342" y="143496"/>
                  </a:cubicBezTo>
                  <a:close/>
                  <a:moveTo>
                    <a:pt x="267692" y="143496"/>
                  </a:moveTo>
                  <a:cubicBezTo>
                    <a:pt x="291505" y="143496"/>
                    <a:pt x="310555" y="162546"/>
                    <a:pt x="310555" y="186359"/>
                  </a:cubicBezTo>
                  <a:cubicBezTo>
                    <a:pt x="310555" y="210171"/>
                    <a:pt x="291505" y="229221"/>
                    <a:pt x="267692" y="229221"/>
                  </a:cubicBezTo>
                  <a:cubicBezTo>
                    <a:pt x="243880" y="229221"/>
                    <a:pt x="224830" y="210171"/>
                    <a:pt x="224830" y="186359"/>
                  </a:cubicBezTo>
                  <a:cubicBezTo>
                    <a:pt x="224830" y="162546"/>
                    <a:pt x="243880" y="143496"/>
                    <a:pt x="267692" y="143496"/>
                  </a:cubicBezTo>
                  <a:close/>
                  <a:moveTo>
                    <a:pt x="401042" y="143496"/>
                  </a:moveTo>
                  <a:cubicBezTo>
                    <a:pt x="424855" y="143496"/>
                    <a:pt x="443905" y="162546"/>
                    <a:pt x="443905" y="186359"/>
                  </a:cubicBezTo>
                  <a:cubicBezTo>
                    <a:pt x="443905" y="210171"/>
                    <a:pt x="424855" y="229221"/>
                    <a:pt x="401042" y="229221"/>
                  </a:cubicBezTo>
                  <a:cubicBezTo>
                    <a:pt x="377230" y="229221"/>
                    <a:pt x="358180" y="210171"/>
                    <a:pt x="358180" y="186359"/>
                  </a:cubicBezTo>
                  <a:cubicBezTo>
                    <a:pt x="358180" y="162546"/>
                    <a:pt x="377230" y="143496"/>
                    <a:pt x="401042" y="143496"/>
                  </a:cubicBezTo>
                  <a:close/>
                  <a:moveTo>
                    <a:pt x="134342" y="162546"/>
                  </a:moveTo>
                  <a:cubicBezTo>
                    <a:pt x="121007" y="162546"/>
                    <a:pt x="110530" y="173024"/>
                    <a:pt x="110530" y="186359"/>
                  </a:cubicBezTo>
                  <a:cubicBezTo>
                    <a:pt x="110530" y="199694"/>
                    <a:pt x="121007" y="210171"/>
                    <a:pt x="134342" y="210171"/>
                  </a:cubicBezTo>
                  <a:cubicBezTo>
                    <a:pt x="147677" y="210171"/>
                    <a:pt x="158155" y="199694"/>
                    <a:pt x="158155" y="186359"/>
                  </a:cubicBezTo>
                  <a:cubicBezTo>
                    <a:pt x="158155" y="173024"/>
                    <a:pt x="147677" y="162546"/>
                    <a:pt x="134342" y="162546"/>
                  </a:cubicBezTo>
                  <a:close/>
                  <a:moveTo>
                    <a:pt x="267692" y="162546"/>
                  </a:moveTo>
                  <a:cubicBezTo>
                    <a:pt x="254357" y="162546"/>
                    <a:pt x="243880" y="173024"/>
                    <a:pt x="243880" y="186359"/>
                  </a:cubicBezTo>
                  <a:cubicBezTo>
                    <a:pt x="243880" y="199694"/>
                    <a:pt x="254357" y="210171"/>
                    <a:pt x="267692" y="210171"/>
                  </a:cubicBezTo>
                  <a:cubicBezTo>
                    <a:pt x="281027" y="210171"/>
                    <a:pt x="291505" y="199694"/>
                    <a:pt x="291505" y="186359"/>
                  </a:cubicBezTo>
                  <a:cubicBezTo>
                    <a:pt x="291505" y="173024"/>
                    <a:pt x="281027" y="162546"/>
                    <a:pt x="267692" y="162546"/>
                  </a:cubicBezTo>
                  <a:close/>
                  <a:moveTo>
                    <a:pt x="401042" y="162546"/>
                  </a:moveTo>
                  <a:cubicBezTo>
                    <a:pt x="387707" y="162546"/>
                    <a:pt x="377230" y="173024"/>
                    <a:pt x="377230" y="186359"/>
                  </a:cubicBezTo>
                  <a:cubicBezTo>
                    <a:pt x="377230" y="199694"/>
                    <a:pt x="387707" y="210171"/>
                    <a:pt x="401042" y="210171"/>
                  </a:cubicBezTo>
                  <a:cubicBezTo>
                    <a:pt x="414377" y="210171"/>
                    <a:pt x="424855" y="199694"/>
                    <a:pt x="424855" y="186359"/>
                  </a:cubicBezTo>
                  <a:cubicBezTo>
                    <a:pt x="424855" y="173024"/>
                    <a:pt x="414377" y="162546"/>
                    <a:pt x="401042" y="162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97" name="îŝḷíḋê"/>
            <p:cNvSpPr/>
            <p:nvPr/>
          </p:nvSpPr>
          <p:spPr>
            <a:xfrm>
              <a:off x="4991349" y="4705568"/>
              <a:ext cx="372717" cy="279537"/>
            </a:xfrm>
            <a:custGeom>
              <a:avLst/>
              <a:gdLst>
                <a:gd name="connsiteX0" fmla="*/ 495908 w 533400"/>
                <a:gd name="connsiteY0" fmla="*/ 621 h 400050"/>
                <a:gd name="connsiteX1" fmla="*/ 534008 w 533400"/>
                <a:gd name="connsiteY1" fmla="*/ 38721 h 400050"/>
                <a:gd name="connsiteX2" fmla="*/ 534008 w 533400"/>
                <a:gd name="connsiteY2" fmla="*/ 38721 h 400050"/>
                <a:gd name="connsiteX3" fmla="*/ 534008 w 533400"/>
                <a:gd name="connsiteY3" fmla="*/ 362571 h 400050"/>
                <a:gd name="connsiteX4" fmla="*/ 495908 w 533400"/>
                <a:gd name="connsiteY4" fmla="*/ 400671 h 400050"/>
                <a:gd name="connsiteX5" fmla="*/ 495908 w 533400"/>
                <a:gd name="connsiteY5" fmla="*/ 400671 h 400050"/>
                <a:gd name="connsiteX6" fmla="*/ 38708 w 533400"/>
                <a:gd name="connsiteY6" fmla="*/ 400671 h 400050"/>
                <a:gd name="connsiteX7" fmla="*/ 608 w 533400"/>
                <a:gd name="connsiteY7" fmla="*/ 362571 h 400050"/>
                <a:gd name="connsiteX8" fmla="*/ 608 w 533400"/>
                <a:gd name="connsiteY8" fmla="*/ 362571 h 400050"/>
                <a:gd name="connsiteX9" fmla="*/ 608 w 533400"/>
                <a:gd name="connsiteY9" fmla="*/ 38721 h 400050"/>
                <a:gd name="connsiteX10" fmla="*/ 38708 w 533400"/>
                <a:gd name="connsiteY10" fmla="*/ 621 h 400050"/>
                <a:gd name="connsiteX11" fmla="*/ 38708 w 533400"/>
                <a:gd name="connsiteY11" fmla="*/ 621 h 400050"/>
                <a:gd name="connsiteX12" fmla="*/ 495908 w 533400"/>
                <a:gd name="connsiteY12" fmla="*/ 621 h 400050"/>
                <a:gd name="connsiteX13" fmla="*/ 361605 w 533400"/>
                <a:gd name="connsiteY13" fmla="*/ 172071 h 400050"/>
                <a:gd name="connsiteX14" fmla="*/ 360653 w 533400"/>
                <a:gd name="connsiteY14" fmla="*/ 173024 h 400050"/>
                <a:gd name="connsiteX15" fmla="*/ 274928 w 533400"/>
                <a:gd name="connsiteY15" fmla="*/ 284466 h 400050"/>
                <a:gd name="connsiteX16" fmla="*/ 272071 w 533400"/>
                <a:gd name="connsiteY16" fmla="*/ 288276 h 400050"/>
                <a:gd name="connsiteX17" fmla="*/ 219683 w 533400"/>
                <a:gd name="connsiteY17" fmla="*/ 290181 h 400050"/>
                <a:gd name="connsiteX18" fmla="*/ 217778 w 533400"/>
                <a:gd name="connsiteY18" fmla="*/ 289229 h 400050"/>
                <a:gd name="connsiteX19" fmla="*/ 154913 w 533400"/>
                <a:gd name="connsiteY19" fmla="*/ 228269 h 400050"/>
                <a:gd name="connsiteX20" fmla="*/ 153961 w 533400"/>
                <a:gd name="connsiteY20" fmla="*/ 227316 h 400050"/>
                <a:gd name="connsiteX21" fmla="*/ 128243 w 533400"/>
                <a:gd name="connsiteY21" fmla="*/ 228269 h 400050"/>
                <a:gd name="connsiteX22" fmla="*/ 127290 w 533400"/>
                <a:gd name="connsiteY22" fmla="*/ 229221 h 400050"/>
                <a:gd name="connsiteX23" fmla="*/ 19658 w 533400"/>
                <a:gd name="connsiteY23" fmla="*/ 354951 h 400050"/>
                <a:gd name="connsiteX24" fmla="*/ 19658 w 533400"/>
                <a:gd name="connsiteY24" fmla="*/ 361619 h 400050"/>
                <a:gd name="connsiteX25" fmla="*/ 37755 w 533400"/>
                <a:gd name="connsiteY25" fmla="*/ 380669 h 400050"/>
                <a:gd name="connsiteX26" fmla="*/ 38708 w 533400"/>
                <a:gd name="connsiteY26" fmla="*/ 380669 h 400050"/>
                <a:gd name="connsiteX27" fmla="*/ 495908 w 533400"/>
                <a:gd name="connsiteY27" fmla="*/ 380669 h 400050"/>
                <a:gd name="connsiteX28" fmla="*/ 514958 w 533400"/>
                <a:gd name="connsiteY28" fmla="*/ 361619 h 400050"/>
                <a:gd name="connsiteX29" fmla="*/ 514958 w 533400"/>
                <a:gd name="connsiteY29" fmla="*/ 361619 h 400050"/>
                <a:gd name="connsiteX30" fmla="*/ 514958 w 533400"/>
                <a:gd name="connsiteY30" fmla="*/ 337806 h 400050"/>
                <a:gd name="connsiteX31" fmla="*/ 391133 w 533400"/>
                <a:gd name="connsiteY31" fmla="*/ 173024 h 400050"/>
                <a:gd name="connsiteX32" fmla="*/ 387323 w 533400"/>
                <a:gd name="connsiteY32" fmla="*/ 169214 h 400050"/>
                <a:gd name="connsiteX33" fmla="*/ 361605 w 533400"/>
                <a:gd name="connsiteY33" fmla="*/ 172071 h 400050"/>
                <a:gd name="connsiteX34" fmla="*/ 495908 w 533400"/>
                <a:gd name="connsiteY34" fmla="*/ 19671 h 400050"/>
                <a:gd name="connsiteX35" fmla="*/ 38708 w 533400"/>
                <a:gd name="connsiteY35" fmla="*/ 19671 h 400050"/>
                <a:gd name="connsiteX36" fmla="*/ 19658 w 533400"/>
                <a:gd name="connsiteY36" fmla="*/ 38721 h 400050"/>
                <a:gd name="connsiteX37" fmla="*/ 19658 w 533400"/>
                <a:gd name="connsiteY37" fmla="*/ 38721 h 400050"/>
                <a:gd name="connsiteX38" fmla="*/ 19658 w 533400"/>
                <a:gd name="connsiteY38" fmla="*/ 327329 h 400050"/>
                <a:gd name="connsiteX39" fmla="*/ 113003 w 533400"/>
                <a:gd name="connsiteY39" fmla="*/ 217791 h 400050"/>
                <a:gd name="connsiteX40" fmla="*/ 166343 w 533400"/>
                <a:gd name="connsiteY40" fmla="*/ 213981 h 400050"/>
                <a:gd name="connsiteX41" fmla="*/ 167296 w 533400"/>
                <a:gd name="connsiteY41" fmla="*/ 214934 h 400050"/>
                <a:gd name="connsiteX42" fmla="*/ 168248 w 533400"/>
                <a:gd name="connsiteY42" fmla="*/ 215886 h 400050"/>
                <a:gd name="connsiteX43" fmla="*/ 231113 w 533400"/>
                <a:gd name="connsiteY43" fmla="*/ 276846 h 400050"/>
                <a:gd name="connsiteX44" fmla="*/ 257783 w 533400"/>
                <a:gd name="connsiteY44" fmla="*/ 276846 h 400050"/>
                <a:gd name="connsiteX45" fmla="*/ 258736 w 533400"/>
                <a:gd name="connsiteY45" fmla="*/ 275894 h 400050"/>
                <a:gd name="connsiteX46" fmla="*/ 259688 w 533400"/>
                <a:gd name="connsiteY46" fmla="*/ 274941 h 400050"/>
                <a:gd name="connsiteX47" fmla="*/ 345413 w 533400"/>
                <a:gd name="connsiteY47" fmla="*/ 163499 h 400050"/>
                <a:gd name="connsiteX48" fmla="*/ 398753 w 533400"/>
                <a:gd name="connsiteY48" fmla="*/ 156831 h 400050"/>
                <a:gd name="connsiteX49" fmla="*/ 404468 w 533400"/>
                <a:gd name="connsiteY49" fmla="*/ 162546 h 400050"/>
                <a:gd name="connsiteX50" fmla="*/ 406373 w 533400"/>
                <a:gd name="connsiteY50" fmla="*/ 164451 h 400050"/>
                <a:gd name="connsiteX51" fmla="*/ 515911 w 533400"/>
                <a:gd name="connsiteY51" fmla="*/ 309231 h 400050"/>
                <a:gd name="connsiteX52" fmla="*/ 515911 w 533400"/>
                <a:gd name="connsiteY52" fmla="*/ 40626 h 400050"/>
                <a:gd name="connsiteX53" fmla="*/ 497813 w 533400"/>
                <a:gd name="connsiteY53" fmla="*/ 21576 h 400050"/>
                <a:gd name="connsiteX54" fmla="*/ 495908 w 533400"/>
                <a:gd name="connsiteY54" fmla="*/ 19671 h 400050"/>
                <a:gd name="connsiteX55" fmla="*/ 95858 w 533400"/>
                <a:gd name="connsiteY55" fmla="*/ 48246 h 400050"/>
                <a:gd name="connsiteX56" fmla="*/ 143483 w 533400"/>
                <a:gd name="connsiteY56" fmla="*/ 95871 h 400050"/>
                <a:gd name="connsiteX57" fmla="*/ 95858 w 533400"/>
                <a:gd name="connsiteY57" fmla="*/ 143496 h 400050"/>
                <a:gd name="connsiteX58" fmla="*/ 48233 w 533400"/>
                <a:gd name="connsiteY58" fmla="*/ 95871 h 400050"/>
                <a:gd name="connsiteX59" fmla="*/ 95858 w 533400"/>
                <a:gd name="connsiteY59" fmla="*/ 48246 h 400050"/>
                <a:gd name="connsiteX60" fmla="*/ 95858 w 533400"/>
                <a:gd name="connsiteY60" fmla="*/ 67296 h 400050"/>
                <a:gd name="connsiteX61" fmla="*/ 67283 w 533400"/>
                <a:gd name="connsiteY61" fmla="*/ 95871 h 400050"/>
                <a:gd name="connsiteX62" fmla="*/ 95858 w 533400"/>
                <a:gd name="connsiteY62" fmla="*/ 124446 h 400050"/>
                <a:gd name="connsiteX63" fmla="*/ 124433 w 533400"/>
                <a:gd name="connsiteY63" fmla="*/ 95871 h 400050"/>
                <a:gd name="connsiteX64" fmla="*/ 95858 w 533400"/>
                <a:gd name="connsiteY64" fmla="*/ 6729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33400" h="400050">
                  <a:moveTo>
                    <a:pt x="495908" y="621"/>
                  </a:moveTo>
                  <a:cubicBezTo>
                    <a:pt x="516863" y="621"/>
                    <a:pt x="534008" y="17766"/>
                    <a:pt x="534008" y="38721"/>
                  </a:cubicBezTo>
                  <a:lnTo>
                    <a:pt x="534008" y="38721"/>
                  </a:lnTo>
                  <a:lnTo>
                    <a:pt x="534008" y="362571"/>
                  </a:lnTo>
                  <a:cubicBezTo>
                    <a:pt x="534008" y="383526"/>
                    <a:pt x="516863" y="400671"/>
                    <a:pt x="495908" y="400671"/>
                  </a:cubicBezTo>
                  <a:lnTo>
                    <a:pt x="495908" y="400671"/>
                  </a:lnTo>
                  <a:lnTo>
                    <a:pt x="38708" y="400671"/>
                  </a:lnTo>
                  <a:cubicBezTo>
                    <a:pt x="17753" y="400671"/>
                    <a:pt x="608" y="383526"/>
                    <a:pt x="608" y="362571"/>
                  </a:cubicBezTo>
                  <a:lnTo>
                    <a:pt x="608" y="362571"/>
                  </a:lnTo>
                  <a:lnTo>
                    <a:pt x="608" y="38721"/>
                  </a:lnTo>
                  <a:cubicBezTo>
                    <a:pt x="608" y="17766"/>
                    <a:pt x="17753" y="621"/>
                    <a:pt x="38708" y="621"/>
                  </a:cubicBezTo>
                  <a:lnTo>
                    <a:pt x="38708" y="621"/>
                  </a:lnTo>
                  <a:lnTo>
                    <a:pt x="495908" y="621"/>
                  </a:lnTo>
                  <a:close/>
                  <a:moveTo>
                    <a:pt x="361605" y="172071"/>
                  </a:moveTo>
                  <a:lnTo>
                    <a:pt x="360653" y="173024"/>
                  </a:lnTo>
                  <a:lnTo>
                    <a:pt x="274928" y="284466"/>
                  </a:lnTo>
                  <a:cubicBezTo>
                    <a:pt x="273976" y="285419"/>
                    <a:pt x="273023" y="286371"/>
                    <a:pt x="272071" y="288276"/>
                  </a:cubicBezTo>
                  <a:cubicBezTo>
                    <a:pt x="257783" y="302564"/>
                    <a:pt x="234923" y="303516"/>
                    <a:pt x="219683" y="290181"/>
                  </a:cubicBezTo>
                  <a:lnTo>
                    <a:pt x="217778" y="289229"/>
                  </a:lnTo>
                  <a:lnTo>
                    <a:pt x="154913" y="228269"/>
                  </a:lnTo>
                  <a:cubicBezTo>
                    <a:pt x="154913" y="228269"/>
                    <a:pt x="153961" y="227316"/>
                    <a:pt x="153961" y="227316"/>
                  </a:cubicBezTo>
                  <a:cubicBezTo>
                    <a:pt x="146340" y="220649"/>
                    <a:pt x="134911" y="221601"/>
                    <a:pt x="128243" y="228269"/>
                  </a:cubicBezTo>
                  <a:lnTo>
                    <a:pt x="127290" y="229221"/>
                  </a:lnTo>
                  <a:lnTo>
                    <a:pt x="19658" y="354951"/>
                  </a:lnTo>
                  <a:lnTo>
                    <a:pt x="19658" y="361619"/>
                  </a:lnTo>
                  <a:cubicBezTo>
                    <a:pt x="19658" y="372096"/>
                    <a:pt x="27278" y="379716"/>
                    <a:pt x="37755" y="380669"/>
                  </a:cubicBezTo>
                  <a:lnTo>
                    <a:pt x="38708" y="380669"/>
                  </a:lnTo>
                  <a:lnTo>
                    <a:pt x="495908" y="380669"/>
                  </a:lnTo>
                  <a:cubicBezTo>
                    <a:pt x="506386" y="380669"/>
                    <a:pt x="514958" y="372096"/>
                    <a:pt x="514958" y="361619"/>
                  </a:cubicBezTo>
                  <a:lnTo>
                    <a:pt x="514958" y="361619"/>
                  </a:lnTo>
                  <a:lnTo>
                    <a:pt x="514958" y="337806"/>
                  </a:lnTo>
                  <a:lnTo>
                    <a:pt x="391133" y="173024"/>
                  </a:lnTo>
                  <a:cubicBezTo>
                    <a:pt x="390180" y="172071"/>
                    <a:pt x="389228" y="170166"/>
                    <a:pt x="387323" y="169214"/>
                  </a:cubicBezTo>
                  <a:cubicBezTo>
                    <a:pt x="378751" y="164451"/>
                    <a:pt x="368273" y="165404"/>
                    <a:pt x="361605" y="172071"/>
                  </a:cubicBezTo>
                  <a:close/>
                  <a:moveTo>
                    <a:pt x="495908" y="19671"/>
                  </a:moveTo>
                  <a:lnTo>
                    <a:pt x="38708" y="19671"/>
                  </a:lnTo>
                  <a:cubicBezTo>
                    <a:pt x="28230" y="19671"/>
                    <a:pt x="19658" y="28244"/>
                    <a:pt x="19658" y="38721"/>
                  </a:cubicBezTo>
                  <a:lnTo>
                    <a:pt x="19658" y="38721"/>
                  </a:lnTo>
                  <a:lnTo>
                    <a:pt x="19658" y="327329"/>
                  </a:lnTo>
                  <a:lnTo>
                    <a:pt x="113003" y="217791"/>
                  </a:lnTo>
                  <a:cubicBezTo>
                    <a:pt x="126338" y="201599"/>
                    <a:pt x="151103" y="199694"/>
                    <a:pt x="166343" y="213981"/>
                  </a:cubicBezTo>
                  <a:lnTo>
                    <a:pt x="167296" y="214934"/>
                  </a:lnTo>
                  <a:lnTo>
                    <a:pt x="168248" y="215886"/>
                  </a:lnTo>
                  <a:lnTo>
                    <a:pt x="231113" y="276846"/>
                  </a:lnTo>
                  <a:cubicBezTo>
                    <a:pt x="238733" y="284466"/>
                    <a:pt x="251115" y="284466"/>
                    <a:pt x="257783" y="276846"/>
                  </a:cubicBezTo>
                  <a:lnTo>
                    <a:pt x="258736" y="275894"/>
                  </a:lnTo>
                  <a:lnTo>
                    <a:pt x="259688" y="274941"/>
                  </a:lnTo>
                  <a:lnTo>
                    <a:pt x="345413" y="163499"/>
                  </a:lnTo>
                  <a:cubicBezTo>
                    <a:pt x="357796" y="146354"/>
                    <a:pt x="382561" y="143496"/>
                    <a:pt x="398753" y="156831"/>
                  </a:cubicBezTo>
                  <a:cubicBezTo>
                    <a:pt x="400658" y="158736"/>
                    <a:pt x="402563" y="160641"/>
                    <a:pt x="404468" y="162546"/>
                  </a:cubicBezTo>
                  <a:lnTo>
                    <a:pt x="406373" y="164451"/>
                  </a:lnTo>
                  <a:lnTo>
                    <a:pt x="515911" y="309231"/>
                  </a:lnTo>
                  <a:lnTo>
                    <a:pt x="515911" y="40626"/>
                  </a:lnTo>
                  <a:cubicBezTo>
                    <a:pt x="515911" y="30149"/>
                    <a:pt x="508290" y="22529"/>
                    <a:pt x="497813" y="21576"/>
                  </a:cubicBezTo>
                  <a:lnTo>
                    <a:pt x="495908" y="19671"/>
                  </a:lnTo>
                  <a:close/>
                  <a:moveTo>
                    <a:pt x="95858" y="48246"/>
                  </a:moveTo>
                  <a:cubicBezTo>
                    <a:pt x="122528" y="48246"/>
                    <a:pt x="143483" y="69201"/>
                    <a:pt x="143483" y="95871"/>
                  </a:cubicBezTo>
                  <a:cubicBezTo>
                    <a:pt x="143483" y="122541"/>
                    <a:pt x="122528" y="143496"/>
                    <a:pt x="95858" y="143496"/>
                  </a:cubicBezTo>
                  <a:cubicBezTo>
                    <a:pt x="69188" y="143496"/>
                    <a:pt x="48233" y="122541"/>
                    <a:pt x="48233" y="95871"/>
                  </a:cubicBezTo>
                  <a:cubicBezTo>
                    <a:pt x="48233" y="69201"/>
                    <a:pt x="69188" y="48246"/>
                    <a:pt x="95858" y="48246"/>
                  </a:cubicBezTo>
                  <a:close/>
                  <a:moveTo>
                    <a:pt x="95858" y="67296"/>
                  </a:moveTo>
                  <a:cubicBezTo>
                    <a:pt x="79665" y="67296"/>
                    <a:pt x="67283" y="79679"/>
                    <a:pt x="67283" y="95871"/>
                  </a:cubicBezTo>
                  <a:cubicBezTo>
                    <a:pt x="67283" y="112064"/>
                    <a:pt x="79665" y="124446"/>
                    <a:pt x="95858" y="124446"/>
                  </a:cubicBezTo>
                  <a:cubicBezTo>
                    <a:pt x="112051" y="124446"/>
                    <a:pt x="124433" y="112064"/>
                    <a:pt x="124433" y="95871"/>
                  </a:cubicBezTo>
                  <a:cubicBezTo>
                    <a:pt x="124433" y="79679"/>
                    <a:pt x="112051" y="67296"/>
                    <a:pt x="95858" y="67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2" name="iṥ1îḍê"/>
            <p:cNvSpPr/>
            <p:nvPr/>
          </p:nvSpPr>
          <p:spPr>
            <a:xfrm>
              <a:off x="6738847" y="4580175"/>
              <a:ext cx="306160" cy="372717"/>
            </a:xfrm>
            <a:custGeom>
              <a:avLst/>
              <a:gdLst>
                <a:gd name="connsiteX0" fmla="*/ 284197 w 438150"/>
                <a:gd name="connsiteY0" fmla="*/ 621 h 533400"/>
                <a:gd name="connsiteX1" fmla="*/ 310867 w 438150"/>
                <a:gd name="connsiteY1" fmla="*/ 12051 h 533400"/>
                <a:gd name="connsiteX2" fmla="*/ 310867 w 438150"/>
                <a:gd name="connsiteY2" fmla="*/ 12051 h 533400"/>
                <a:gd name="connsiteX3" fmla="*/ 427072 w 438150"/>
                <a:gd name="connsiteY3" fmla="*/ 128256 h 533400"/>
                <a:gd name="connsiteX4" fmla="*/ 438502 w 438150"/>
                <a:gd name="connsiteY4" fmla="*/ 154926 h 533400"/>
                <a:gd name="connsiteX5" fmla="*/ 438502 w 438150"/>
                <a:gd name="connsiteY5" fmla="*/ 154926 h 533400"/>
                <a:gd name="connsiteX6" fmla="*/ 438502 w 438150"/>
                <a:gd name="connsiteY6" fmla="*/ 495921 h 533400"/>
                <a:gd name="connsiteX7" fmla="*/ 400402 w 438150"/>
                <a:gd name="connsiteY7" fmla="*/ 534021 h 533400"/>
                <a:gd name="connsiteX8" fmla="*/ 400402 w 438150"/>
                <a:gd name="connsiteY8" fmla="*/ 534021 h 533400"/>
                <a:gd name="connsiteX9" fmla="*/ 38452 w 438150"/>
                <a:gd name="connsiteY9" fmla="*/ 534021 h 533400"/>
                <a:gd name="connsiteX10" fmla="*/ 352 w 438150"/>
                <a:gd name="connsiteY10" fmla="*/ 495921 h 533400"/>
                <a:gd name="connsiteX11" fmla="*/ 352 w 438150"/>
                <a:gd name="connsiteY11" fmla="*/ 495921 h 533400"/>
                <a:gd name="connsiteX12" fmla="*/ 352 w 438150"/>
                <a:gd name="connsiteY12" fmla="*/ 38721 h 533400"/>
                <a:gd name="connsiteX13" fmla="*/ 38452 w 438150"/>
                <a:gd name="connsiteY13" fmla="*/ 621 h 533400"/>
                <a:gd name="connsiteX14" fmla="*/ 38452 w 438150"/>
                <a:gd name="connsiteY14" fmla="*/ 621 h 533400"/>
                <a:gd name="connsiteX15" fmla="*/ 284197 w 438150"/>
                <a:gd name="connsiteY15" fmla="*/ 621 h 533400"/>
                <a:gd name="connsiteX16" fmla="*/ 284197 w 438150"/>
                <a:gd name="connsiteY16" fmla="*/ 19671 h 533400"/>
                <a:gd name="connsiteX17" fmla="*/ 38452 w 438150"/>
                <a:gd name="connsiteY17" fmla="*/ 19671 h 533400"/>
                <a:gd name="connsiteX18" fmla="*/ 19402 w 438150"/>
                <a:gd name="connsiteY18" fmla="*/ 38721 h 533400"/>
                <a:gd name="connsiteX19" fmla="*/ 19402 w 438150"/>
                <a:gd name="connsiteY19" fmla="*/ 38721 h 533400"/>
                <a:gd name="connsiteX20" fmla="*/ 19402 w 438150"/>
                <a:gd name="connsiteY20" fmla="*/ 495921 h 533400"/>
                <a:gd name="connsiteX21" fmla="*/ 38452 w 438150"/>
                <a:gd name="connsiteY21" fmla="*/ 514971 h 533400"/>
                <a:gd name="connsiteX22" fmla="*/ 38452 w 438150"/>
                <a:gd name="connsiteY22" fmla="*/ 514971 h 533400"/>
                <a:gd name="connsiteX23" fmla="*/ 400402 w 438150"/>
                <a:gd name="connsiteY23" fmla="*/ 514971 h 533400"/>
                <a:gd name="connsiteX24" fmla="*/ 419452 w 438150"/>
                <a:gd name="connsiteY24" fmla="*/ 495921 h 533400"/>
                <a:gd name="connsiteX25" fmla="*/ 419452 w 438150"/>
                <a:gd name="connsiteY25" fmla="*/ 495921 h 533400"/>
                <a:gd name="connsiteX26" fmla="*/ 419452 w 438150"/>
                <a:gd name="connsiteY26" fmla="*/ 154926 h 533400"/>
                <a:gd name="connsiteX27" fmla="*/ 419452 w 438150"/>
                <a:gd name="connsiteY27" fmla="*/ 153021 h 533400"/>
                <a:gd name="connsiteX28" fmla="*/ 314677 w 438150"/>
                <a:gd name="connsiteY28" fmla="*/ 153021 h 533400"/>
                <a:gd name="connsiteX29" fmla="*/ 286102 w 438150"/>
                <a:gd name="connsiteY29" fmla="*/ 126351 h 533400"/>
                <a:gd name="connsiteX30" fmla="*/ 286102 w 438150"/>
                <a:gd name="connsiteY30" fmla="*/ 124446 h 533400"/>
                <a:gd name="connsiteX31" fmla="*/ 286102 w 438150"/>
                <a:gd name="connsiteY31" fmla="*/ 19671 h 533400"/>
                <a:gd name="connsiteX32" fmla="*/ 284197 w 438150"/>
                <a:gd name="connsiteY32" fmla="*/ 19671 h 533400"/>
                <a:gd name="connsiteX33" fmla="*/ 284197 w 438150"/>
                <a:gd name="connsiteY33" fmla="*/ 19671 h 533400"/>
                <a:gd name="connsiteX34" fmla="*/ 248002 w 438150"/>
                <a:gd name="connsiteY34" fmla="*/ 200646 h 533400"/>
                <a:gd name="connsiteX35" fmla="*/ 305152 w 438150"/>
                <a:gd name="connsiteY35" fmla="*/ 257796 h 533400"/>
                <a:gd name="connsiteX36" fmla="*/ 248002 w 438150"/>
                <a:gd name="connsiteY36" fmla="*/ 314946 h 533400"/>
                <a:gd name="connsiteX37" fmla="*/ 248002 w 438150"/>
                <a:gd name="connsiteY37" fmla="*/ 314946 h 533400"/>
                <a:gd name="connsiteX38" fmla="*/ 171802 w 438150"/>
                <a:gd name="connsiteY38" fmla="*/ 314946 h 533400"/>
                <a:gd name="connsiteX39" fmla="*/ 171802 w 438150"/>
                <a:gd name="connsiteY39" fmla="*/ 410196 h 533400"/>
                <a:gd name="connsiteX40" fmla="*/ 152752 w 438150"/>
                <a:gd name="connsiteY40" fmla="*/ 410196 h 533400"/>
                <a:gd name="connsiteX41" fmla="*/ 152752 w 438150"/>
                <a:gd name="connsiteY41" fmla="*/ 200646 h 533400"/>
                <a:gd name="connsiteX42" fmla="*/ 248002 w 438150"/>
                <a:gd name="connsiteY42" fmla="*/ 200646 h 533400"/>
                <a:gd name="connsiteX43" fmla="*/ 248002 w 438150"/>
                <a:gd name="connsiteY43" fmla="*/ 219696 h 533400"/>
                <a:gd name="connsiteX44" fmla="*/ 171802 w 438150"/>
                <a:gd name="connsiteY44" fmla="*/ 219696 h 533400"/>
                <a:gd name="connsiteX45" fmla="*/ 171802 w 438150"/>
                <a:gd name="connsiteY45" fmla="*/ 295896 h 533400"/>
                <a:gd name="connsiteX46" fmla="*/ 248002 w 438150"/>
                <a:gd name="connsiteY46" fmla="*/ 295896 h 533400"/>
                <a:gd name="connsiteX47" fmla="*/ 286102 w 438150"/>
                <a:gd name="connsiteY47" fmla="*/ 257796 h 533400"/>
                <a:gd name="connsiteX48" fmla="*/ 248002 w 438150"/>
                <a:gd name="connsiteY48" fmla="*/ 219696 h 533400"/>
                <a:gd name="connsiteX49" fmla="*/ 248002 w 438150"/>
                <a:gd name="connsiteY49" fmla="*/ 219696 h 533400"/>
                <a:gd name="connsiteX50" fmla="*/ 305152 w 438150"/>
                <a:gd name="connsiteY50" fmla="*/ 33006 h 533400"/>
                <a:gd name="connsiteX51" fmla="*/ 305152 w 438150"/>
                <a:gd name="connsiteY51" fmla="*/ 124446 h 533400"/>
                <a:gd name="connsiteX52" fmla="*/ 313724 w 438150"/>
                <a:gd name="connsiteY52" fmla="*/ 133971 h 533400"/>
                <a:gd name="connsiteX53" fmla="*/ 314677 w 438150"/>
                <a:gd name="connsiteY53" fmla="*/ 133971 h 533400"/>
                <a:gd name="connsiteX54" fmla="*/ 406117 w 438150"/>
                <a:gd name="connsiteY54" fmla="*/ 133971 h 533400"/>
                <a:gd name="connsiteX55" fmla="*/ 305152 w 438150"/>
                <a:gd name="connsiteY55" fmla="*/ 3300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38150" h="533400">
                  <a:moveTo>
                    <a:pt x="284197" y="621"/>
                  </a:moveTo>
                  <a:cubicBezTo>
                    <a:pt x="294674" y="621"/>
                    <a:pt x="304199" y="4431"/>
                    <a:pt x="310867" y="12051"/>
                  </a:cubicBezTo>
                  <a:lnTo>
                    <a:pt x="310867" y="12051"/>
                  </a:lnTo>
                  <a:lnTo>
                    <a:pt x="427072" y="128256"/>
                  </a:lnTo>
                  <a:cubicBezTo>
                    <a:pt x="434692" y="135876"/>
                    <a:pt x="438502" y="145401"/>
                    <a:pt x="438502" y="154926"/>
                  </a:cubicBezTo>
                  <a:lnTo>
                    <a:pt x="438502" y="154926"/>
                  </a:lnTo>
                  <a:lnTo>
                    <a:pt x="438502" y="495921"/>
                  </a:lnTo>
                  <a:cubicBezTo>
                    <a:pt x="438502" y="516876"/>
                    <a:pt x="421357" y="534021"/>
                    <a:pt x="400402" y="534021"/>
                  </a:cubicBezTo>
                  <a:lnTo>
                    <a:pt x="400402" y="534021"/>
                  </a:lnTo>
                  <a:lnTo>
                    <a:pt x="38452" y="534021"/>
                  </a:lnTo>
                  <a:cubicBezTo>
                    <a:pt x="17497" y="534021"/>
                    <a:pt x="352" y="516876"/>
                    <a:pt x="352" y="495921"/>
                  </a:cubicBezTo>
                  <a:lnTo>
                    <a:pt x="352" y="495921"/>
                  </a:lnTo>
                  <a:lnTo>
                    <a:pt x="352" y="38721"/>
                  </a:lnTo>
                  <a:cubicBezTo>
                    <a:pt x="352" y="17766"/>
                    <a:pt x="17497" y="621"/>
                    <a:pt x="38452" y="621"/>
                  </a:cubicBezTo>
                  <a:lnTo>
                    <a:pt x="38452" y="621"/>
                  </a:lnTo>
                  <a:lnTo>
                    <a:pt x="284197" y="621"/>
                  </a:lnTo>
                  <a:close/>
                  <a:moveTo>
                    <a:pt x="284197" y="19671"/>
                  </a:moveTo>
                  <a:lnTo>
                    <a:pt x="38452" y="19671"/>
                  </a:lnTo>
                  <a:cubicBezTo>
                    <a:pt x="27974" y="19671"/>
                    <a:pt x="19402" y="28244"/>
                    <a:pt x="19402" y="38721"/>
                  </a:cubicBezTo>
                  <a:lnTo>
                    <a:pt x="19402" y="38721"/>
                  </a:lnTo>
                  <a:lnTo>
                    <a:pt x="19402" y="495921"/>
                  </a:lnTo>
                  <a:cubicBezTo>
                    <a:pt x="19402" y="506399"/>
                    <a:pt x="27974" y="514971"/>
                    <a:pt x="38452" y="514971"/>
                  </a:cubicBezTo>
                  <a:lnTo>
                    <a:pt x="38452" y="514971"/>
                  </a:lnTo>
                  <a:lnTo>
                    <a:pt x="400402" y="514971"/>
                  </a:lnTo>
                  <a:cubicBezTo>
                    <a:pt x="410880" y="514971"/>
                    <a:pt x="419452" y="506399"/>
                    <a:pt x="419452" y="495921"/>
                  </a:cubicBezTo>
                  <a:lnTo>
                    <a:pt x="419452" y="495921"/>
                  </a:lnTo>
                  <a:lnTo>
                    <a:pt x="419452" y="154926"/>
                  </a:lnTo>
                  <a:cubicBezTo>
                    <a:pt x="419452" y="153974"/>
                    <a:pt x="419452" y="153021"/>
                    <a:pt x="419452" y="153021"/>
                  </a:cubicBezTo>
                  <a:lnTo>
                    <a:pt x="314677" y="153021"/>
                  </a:lnTo>
                  <a:cubicBezTo>
                    <a:pt x="299437" y="153021"/>
                    <a:pt x="287055" y="141591"/>
                    <a:pt x="286102" y="126351"/>
                  </a:cubicBezTo>
                  <a:lnTo>
                    <a:pt x="286102" y="124446"/>
                  </a:lnTo>
                  <a:lnTo>
                    <a:pt x="286102" y="19671"/>
                  </a:lnTo>
                  <a:cubicBezTo>
                    <a:pt x="285149" y="19671"/>
                    <a:pt x="284197" y="19671"/>
                    <a:pt x="284197" y="19671"/>
                  </a:cubicBezTo>
                  <a:lnTo>
                    <a:pt x="284197" y="19671"/>
                  </a:lnTo>
                  <a:close/>
                  <a:moveTo>
                    <a:pt x="248002" y="200646"/>
                  </a:moveTo>
                  <a:cubicBezTo>
                    <a:pt x="279434" y="200646"/>
                    <a:pt x="305152" y="226364"/>
                    <a:pt x="305152" y="257796"/>
                  </a:cubicBezTo>
                  <a:cubicBezTo>
                    <a:pt x="305152" y="289229"/>
                    <a:pt x="279434" y="314946"/>
                    <a:pt x="248002" y="314946"/>
                  </a:cubicBezTo>
                  <a:lnTo>
                    <a:pt x="248002" y="314946"/>
                  </a:lnTo>
                  <a:lnTo>
                    <a:pt x="171802" y="314946"/>
                  </a:lnTo>
                  <a:lnTo>
                    <a:pt x="171802" y="410196"/>
                  </a:lnTo>
                  <a:lnTo>
                    <a:pt x="152752" y="410196"/>
                  </a:lnTo>
                  <a:lnTo>
                    <a:pt x="152752" y="200646"/>
                  </a:lnTo>
                  <a:lnTo>
                    <a:pt x="248002" y="200646"/>
                  </a:lnTo>
                  <a:close/>
                  <a:moveTo>
                    <a:pt x="248002" y="219696"/>
                  </a:moveTo>
                  <a:lnTo>
                    <a:pt x="171802" y="219696"/>
                  </a:lnTo>
                  <a:lnTo>
                    <a:pt x="171802" y="295896"/>
                  </a:lnTo>
                  <a:lnTo>
                    <a:pt x="248002" y="295896"/>
                  </a:lnTo>
                  <a:cubicBezTo>
                    <a:pt x="268957" y="295896"/>
                    <a:pt x="286102" y="278751"/>
                    <a:pt x="286102" y="257796"/>
                  </a:cubicBezTo>
                  <a:cubicBezTo>
                    <a:pt x="286102" y="236841"/>
                    <a:pt x="268957" y="219696"/>
                    <a:pt x="248002" y="219696"/>
                  </a:cubicBezTo>
                  <a:lnTo>
                    <a:pt x="248002" y="219696"/>
                  </a:lnTo>
                  <a:close/>
                  <a:moveTo>
                    <a:pt x="305152" y="33006"/>
                  </a:moveTo>
                  <a:lnTo>
                    <a:pt x="305152" y="124446"/>
                  </a:lnTo>
                  <a:cubicBezTo>
                    <a:pt x="305152" y="129209"/>
                    <a:pt x="308962" y="133019"/>
                    <a:pt x="313724" y="133971"/>
                  </a:cubicBezTo>
                  <a:lnTo>
                    <a:pt x="314677" y="133971"/>
                  </a:lnTo>
                  <a:lnTo>
                    <a:pt x="406117" y="133971"/>
                  </a:lnTo>
                  <a:lnTo>
                    <a:pt x="305152" y="33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03" name="íṩḻîḍé"/>
            <p:cNvSpPr txBox="1"/>
            <p:nvPr/>
          </p:nvSpPr>
          <p:spPr>
            <a:xfrm>
              <a:off x="666332" y="2700447"/>
              <a:ext cx="3052621" cy="69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性</a:t>
              </a:r>
            </a:p>
          </p:txBody>
        </p:sp>
        <p:sp>
          <p:nvSpPr>
            <p:cNvPr id="104" name="îSľidê"/>
            <p:cNvSpPr/>
            <p:nvPr/>
          </p:nvSpPr>
          <p:spPr>
            <a:xfrm>
              <a:off x="6687085" y="2995031"/>
              <a:ext cx="306160" cy="335247"/>
            </a:xfrm>
            <a:custGeom>
              <a:avLst/>
              <a:gdLst>
                <a:gd name="connsiteX0" fmla="*/ 367478 w 487121"/>
                <a:gd name="connsiteY0" fmla="*/ 621 h 533400"/>
                <a:gd name="connsiteX1" fmla="*/ 367478 w 487121"/>
                <a:gd name="connsiteY1" fmla="*/ 19671 h 533400"/>
                <a:gd name="connsiteX2" fmla="*/ 338903 w 487121"/>
                <a:gd name="connsiteY2" fmla="*/ 19671 h 533400"/>
                <a:gd name="connsiteX3" fmla="*/ 338903 w 487121"/>
                <a:gd name="connsiteY3" fmla="*/ 135876 h 533400"/>
                <a:gd name="connsiteX4" fmla="*/ 340808 w 487121"/>
                <a:gd name="connsiteY4" fmla="*/ 145401 h 533400"/>
                <a:gd name="connsiteX5" fmla="*/ 341761 w 487121"/>
                <a:gd name="connsiteY5" fmla="*/ 147306 h 533400"/>
                <a:gd name="connsiteX6" fmla="*/ 482731 w 487121"/>
                <a:gd name="connsiteY6" fmla="*/ 464489 h 533400"/>
                <a:gd name="connsiteX7" fmla="*/ 483683 w 487121"/>
                <a:gd name="connsiteY7" fmla="*/ 509256 h 533400"/>
                <a:gd name="connsiteX8" fmla="*/ 447488 w 487121"/>
                <a:gd name="connsiteY8" fmla="*/ 534021 h 533400"/>
                <a:gd name="connsiteX9" fmla="*/ 447488 w 487121"/>
                <a:gd name="connsiteY9" fmla="*/ 534021 h 533400"/>
                <a:gd name="connsiteX10" fmla="*/ 40771 w 487121"/>
                <a:gd name="connsiteY10" fmla="*/ 534021 h 533400"/>
                <a:gd name="connsiteX11" fmla="*/ 4576 w 487121"/>
                <a:gd name="connsiteY11" fmla="*/ 509256 h 533400"/>
                <a:gd name="connsiteX12" fmla="*/ 5528 w 487121"/>
                <a:gd name="connsiteY12" fmla="*/ 464489 h 533400"/>
                <a:gd name="connsiteX13" fmla="*/ 5528 w 487121"/>
                <a:gd name="connsiteY13" fmla="*/ 464489 h 533400"/>
                <a:gd name="connsiteX14" fmla="*/ 146498 w 487121"/>
                <a:gd name="connsiteY14" fmla="*/ 147306 h 533400"/>
                <a:gd name="connsiteX15" fmla="*/ 149356 w 487121"/>
                <a:gd name="connsiteY15" fmla="*/ 135876 h 533400"/>
                <a:gd name="connsiteX16" fmla="*/ 149356 w 487121"/>
                <a:gd name="connsiteY16" fmla="*/ 135876 h 533400"/>
                <a:gd name="connsiteX17" fmla="*/ 149356 w 487121"/>
                <a:gd name="connsiteY17" fmla="*/ 19671 h 533400"/>
                <a:gd name="connsiteX18" fmla="*/ 120781 w 487121"/>
                <a:gd name="connsiteY18" fmla="*/ 19671 h 533400"/>
                <a:gd name="connsiteX19" fmla="*/ 120781 w 487121"/>
                <a:gd name="connsiteY19" fmla="*/ 621 h 533400"/>
                <a:gd name="connsiteX20" fmla="*/ 367478 w 487121"/>
                <a:gd name="connsiteY20" fmla="*/ 621 h 533400"/>
                <a:gd name="connsiteX21" fmla="*/ 252226 w 487121"/>
                <a:gd name="connsiteY21" fmla="*/ 415911 h 533400"/>
                <a:gd name="connsiteX22" fmla="*/ 249368 w 487121"/>
                <a:gd name="connsiteY22" fmla="*/ 417816 h 533400"/>
                <a:gd name="connsiteX23" fmla="*/ 50296 w 487121"/>
                <a:gd name="connsiteY23" fmla="*/ 409244 h 533400"/>
                <a:gd name="connsiteX24" fmla="*/ 22673 w 487121"/>
                <a:gd name="connsiteY24" fmla="*/ 471156 h 533400"/>
                <a:gd name="connsiteX25" fmla="*/ 21721 w 487121"/>
                <a:gd name="connsiteY25" fmla="*/ 501636 h 533400"/>
                <a:gd name="connsiteX26" fmla="*/ 39818 w 487121"/>
                <a:gd name="connsiteY26" fmla="*/ 514019 h 533400"/>
                <a:gd name="connsiteX27" fmla="*/ 39818 w 487121"/>
                <a:gd name="connsiteY27" fmla="*/ 514019 h 533400"/>
                <a:gd name="connsiteX28" fmla="*/ 446536 w 487121"/>
                <a:gd name="connsiteY28" fmla="*/ 514019 h 533400"/>
                <a:gd name="connsiteX29" fmla="*/ 464633 w 487121"/>
                <a:gd name="connsiteY29" fmla="*/ 501636 h 533400"/>
                <a:gd name="connsiteX30" fmla="*/ 463681 w 487121"/>
                <a:gd name="connsiteY30" fmla="*/ 471156 h 533400"/>
                <a:gd name="connsiteX31" fmla="*/ 463681 w 487121"/>
                <a:gd name="connsiteY31" fmla="*/ 471156 h 533400"/>
                <a:gd name="connsiteX32" fmla="*/ 435106 w 487121"/>
                <a:gd name="connsiteY32" fmla="*/ 407339 h 533400"/>
                <a:gd name="connsiteX33" fmla="*/ 434153 w 487121"/>
                <a:gd name="connsiteY33" fmla="*/ 407339 h 533400"/>
                <a:gd name="connsiteX34" fmla="*/ 252226 w 487121"/>
                <a:gd name="connsiteY34" fmla="*/ 415911 h 533400"/>
                <a:gd name="connsiteX35" fmla="*/ 319853 w 487121"/>
                <a:gd name="connsiteY35" fmla="*/ 19671 h 533400"/>
                <a:gd name="connsiteX36" fmla="*/ 167453 w 487121"/>
                <a:gd name="connsiteY36" fmla="*/ 19671 h 533400"/>
                <a:gd name="connsiteX37" fmla="*/ 167453 w 487121"/>
                <a:gd name="connsiteY37" fmla="*/ 135876 h 533400"/>
                <a:gd name="connsiteX38" fmla="*/ 164596 w 487121"/>
                <a:gd name="connsiteY38" fmla="*/ 153021 h 533400"/>
                <a:gd name="connsiteX39" fmla="*/ 164596 w 487121"/>
                <a:gd name="connsiteY39" fmla="*/ 153021 h 533400"/>
                <a:gd name="connsiteX40" fmla="*/ 163643 w 487121"/>
                <a:gd name="connsiteY40" fmla="*/ 155879 h 533400"/>
                <a:gd name="connsiteX41" fmla="*/ 57916 w 487121"/>
                <a:gd name="connsiteY41" fmla="*/ 393051 h 533400"/>
                <a:gd name="connsiteX42" fmla="*/ 235081 w 487121"/>
                <a:gd name="connsiteY42" fmla="*/ 405434 h 533400"/>
                <a:gd name="connsiteX43" fmla="*/ 237938 w 487121"/>
                <a:gd name="connsiteY43" fmla="*/ 403529 h 533400"/>
                <a:gd name="connsiteX44" fmla="*/ 424628 w 487121"/>
                <a:gd name="connsiteY44" fmla="*/ 383526 h 533400"/>
                <a:gd name="connsiteX45" fmla="*/ 323663 w 487121"/>
                <a:gd name="connsiteY45" fmla="*/ 155879 h 533400"/>
                <a:gd name="connsiteX46" fmla="*/ 319853 w 487121"/>
                <a:gd name="connsiteY46" fmla="*/ 136829 h 533400"/>
                <a:gd name="connsiteX47" fmla="*/ 319853 w 487121"/>
                <a:gd name="connsiteY47" fmla="*/ 136829 h 533400"/>
                <a:gd name="connsiteX48" fmla="*/ 319853 w 487121"/>
                <a:gd name="connsiteY48" fmla="*/ 19671 h 533400"/>
                <a:gd name="connsiteX49" fmla="*/ 305566 w 487121"/>
                <a:gd name="connsiteY49" fmla="*/ 248271 h 533400"/>
                <a:gd name="connsiteX50" fmla="*/ 348428 w 487121"/>
                <a:gd name="connsiteY50" fmla="*/ 291134 h 533400"/>
                <a:gd name="connsiteX51" fmla="*/ 305566 w 487121"/>
                <a:gd name="connsiteY51" fmla="*/ 333996 h 533400"/>
                <a:gd name="connsiteX52" fmla="*/ 262703 w 487121"/>
                <a:gd name="connsiteY52" fmla="*/ 291134 h 533400"/>
                <a:gd name="connsiteX53" fmla="*/ 305566 w 487121"/>
                <a:gd name="connsiteY53" fmla="*/ 248271 h 533400"/>
                <a:gd name="connsiteX54" fmla="*/ 305566 w 487121"/>
                <a:gd name="connsiteY54" fmla="*/ 267321 h 533400"/>
                <a:gd name="connsiteX55" fmla="*/ 281753 w 487121"/>
                <a:gd name="connsiteY55" fmla="*/ 291134 h 533400"/>
                <a:gd name="connsiteX56" fmla="*/ 305566 w 487121"/>
                <a:gd name="connsiteY56" fmla="*/ 314946 h 533400"/>
                <a:gd name="connsiteX57" fmla="*/ 329378 w 487121"/>
                <a:gd name="connsiteY57" fmla="*/ 291134 h 533400"/>
                <a:gd name="connsiteX58" fmla="*/ 305566 w 487121"/>
                <a:gd name="connsiteY58" fmla="*/ 26732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7121" h="533400">
                  <a:moveTo>
                    <a:pt x="367478" y="621"/>
                  </a:moveTo>
                  <a:lnTo>
                    <a:pt x="367478" y="19671"/>
                  </a:lnTo>
                  <a:lnTo>
                    <a:pt x="338903" y="19671"/>
                  </a:lnTo>
                  <a:lnTo>
                    <a:pt x="338903" y="135876"/>
                  </a:lnTo>
                  <a:cubicBezTo>
                    <a:pt x="338903" y="138734"/>
                    <a:pt x="339856" y="142544"/>
                    <a:pt x="340808" y="145401"/>
                  </a:cubicBezTo>
                  <a:lnTo>
                    <a:pt x="341761" y="147306"/>
                  </a:lnTo>
                  <a:lnTo>
                    <a:pt x="482731" y="464489"/>
                  </a:lnTo>
                  <a:cubicBezTo>
                    <a:pt x="489398" y="478776"/>
                    <a:pt x="489398" y="494969"/>
                    <a:pt x="483683" y="509256"/>
                  </a:cubicBezTo>
                  <a:cubicBezTo>
                    <a:pt x="477968" y="524496"/>
                    <a:pt x="463681" y="534021"/>
                    <a:pt x="447488" y="534021"/>
                  </a:cubicBezTo>
                  <a:lnTo>
                    <a:pt x="447488" y="534021"/>
                  </a:lnTo>
                  <a:lnTo>
                    <a:pt x="40771" y="534021"/>
                  </a:lnTo>
                  <a:cubicBezTo>
                    <a:pt x="24578" y="534021"/>
                    <a:pt x="10291" y="524496"/>
                    <a:pt x="4576" y="509256"/>
                  </a:cubicBezTo>
                  <a:cubicBezTo>
                    <a:pt x="-1139" y="494969"/>
                    <a:pt x="-187" y="478776"/>
                    <a:pt x="5528" y="464489"/>
                  </a:cubicBezTo>
                  <a:lnTo>
                    <a:pt x="5528" y="464489"/>
                  </a:lnTo>
                  <a:lnTo>
                    <a:pt x="146498" y="147306"/>
                  </a:lnTo>
                  <a:cubicBezTo>
                    <a:pt x="148403" y="143496"/>
                    <a:pt x="149356" y="139686"/>
                    <a:pt x="149356" y="135876"/>
                  </a:cubicBezTo>
                  <a:lnTo>
                    <a:pt x="149356" y="135876"/>
                  </a:lnTo>
                  <a:lnTo>
                    <a:pt x="149356" y="19671"/>
                  </a:lnTo>
                  <a:lnTo>
                    <a:pt x="120781" y="19671"/>
                  </a:lnTo>
                  <a:lnTo>
                    <a:pt x="120781" y="621"/>
                  </a:lnTo>
                  <a:lnTo>
                    <a:pt x="367478" y="621"/>
                  </a:lnTo>
                  <a:close/>
                  <a:moveTo>
                    <a:pt x="252226" y="415911"/>
                  </a:moveTo>
                  <a:lnTo>
                    <a:pt x="249368" y="417816"/>
                  </a:lnTo>
                  <a:cubicBezTo>
                    <a:pt x="194123" y="456869"/>
                    <a:pt x="118876" y="453059"/>
                    <a:pt x="50296" y="409244"/>
                  </a:cubicBezTo>
                  <a:lnTo>
                    <a:pt x="22673" y="471156"/>
                  </a:lnTo>
                  <a:cubicBezTo>
                    <a:pt x="18863" y="480681"/>
                    <a:pt x="17911" y="491159"/>
                    <a:pt x="21721" y="501636"/>
                  </a:cubicBezTo>
                  <a:cubicBezTo>
                    <a:pt x="24578" y="509256"/>
                    <a:pt x="32198" y="514019"/>
                    <a:pt x="39818" y="514019"/>
                  </a:cubicBezTo>
                  <a:lnTo>
                    <a:pt x="39818" y="514019"/>
                  </a:lnTo>
                  <a:lnTo>
                    <a:pt x="446536" y="514019"/>
                  </a:lnTo>
                  <a:cubicBezTo>
                    <a:pt x="455108" y="514019"/>
                    <a:pt x="461776" y="509256"/>
                    <a:pt x="464633" y="501636"/>
                  </a:cubicBezTo>
                  <a:cubicBezTo>
                    <a:pt x="468443" y="492111"/>
                    <a:pt x="468443" y="480681"/>
                    <a:pt x="463681" y="471156"/>
                  </a:cubicBezTo>
                  <a:lnTo>
                    <a:pt x="463681" y="471156"/>
                  </a:lnTo>
                  <a:lnTo>
                    <a:pt x="435106" y="407339"/>
                  </a:lnTo>
                  <a:lnTo>
                    <a:pt x="434153" y="407339"/>
                  </a:lnTo>
                  <a:cubicBezTo>
                    <a:pt x="374146" y="378764"/>
                    <a:pt x="301756" y="382574"/>
                    <a:pt x="252226" y="415911"/>
                  </a:cubicBezTo>
                  <a:close/>
                  <a:moveTo>
                    <a:pt x="319853" y="19671"/>
                  </a:moveTo>
                  <a:lnTo>
                    <a:pt x="167453" y="19671"/>
                  </a:lnTo>
                  <a:lnTo>
                    <a:pt x="167453" y="135876"/>
                  </a:lnTo>
                  <a:cubicBezTo>
                    <a:pt x="167453" y="141591"/>
                    <a:pt x="166501" y="147306"/>
                    <a:pt x="164596" y="153021"/>
                  </a:cubicBezTo>
                  <a:lnTo>
                    <a:pt x="164596" y="153021"/>
                  </a:lnTo>
                  <a:lnTo>
                    <a:pt x="163643" y="155879"/>
                  </a:lnTo>
                  <a:lnTo>
                    <a:pt x="57916" y="393051"/>
                  </a:lnTo>
                  <a:cubicBezTo>
                    <a:pt x="119828" y="433056"/>
                    <a:pt x="186503" y="437819"/>
                    <a:pt x="235081" y="405434"/>
                  </a:cubicBezTo>
                  <a:lnTo>
                    <a:pt x="237938" y="403529"/>
                  </a:lnTo>
                  <a:cubicBezTo>
                    <a:pt x="289373" y="367334"/>
                    <a:pt x="360811" y="360666"/>
                    <a:pt x="424628" y="383526"/>
                  </a:cubicBezTo>
                  <a:lnTo>
                    <a:pt x="323663" y="155879"/>
                  </a:lnTo>
                  <a:cubicBezTo>
                    <a:pt x="320806" y="150164"/>
                    <a:pt x="319853" y="143496"/>
                    <a:pt x="319853" y="136829"/>
                  </a:cubicBezTo>
                  <a:lnTo>
                    <a:pt x="319853" y="136829"/>
                  </a:lnTo>
                  <a:lnTo>
                    <a:pt x="319853" y="19671"/>
                  </a:lnTo>
                  <a:close/>
                  <a:moveTo>
                    <a:pt x="305566" y="248271"/>
                  </a:moveTo>
                  <a:cubicBezTo>
                    <a:pt x="329378" y="248271"/>
                    <a:pt x="348428" y="267321"/>
                    <a:pt x="348428" y="291134"/>
                  </a:cubicBezTo>
                  <a:cubicBezTo>
                    <a:pt x="348428" y="314946"/>
                    <a:pt x="329378" y="333996"/>
                    <a:pt x="305566" y="333996"/>
                  </a:cubicBezTo>
                  <a:cubicBezTo>
                    <a:pt x="281753" y="333996"/>
                    <a:pt x="262703" y="314946"/>
                    <a:pt x="262703" y="291134"/>
                  </a:cubicBezTo>
                  <a:cubicBezTo>
                    <a:pt x="262703" y="267321"/>
                    <a:pt x="281753" y="248271"/>
                    <a:pt x="305566" y="248271"/>
                  </a:cubicBezTo>
                  <a:close/>
                  <a:moveTo>
                    <a:pt x="305566" y="267321"/>
                  </a:moveTo>
                  <a:cubicBezTo>
                    <a:pt x="292231" y="267321"/>
                    <a:pt x="281753" y="277799"/>
                    <a:pt x="281753" y="291134"/>
                  </a:cubicBezTo>
                  <a:cubicBezTo>
                    <a:pt x="281753" y="304469"/>
                    <a:pt x="292231" y="314946"/>
                    <a:pt x="305566" y="314946"/>
                  </a:cubicBezTo>
                  <a:cubicBezTo>
                    <a:pt x="318901" y="314946"/>
                    <a:pt x="329378" y="304469"/>
                    <a:pt x="329378" y="291134"/>
                  </a:cubicBezTo>
                  <a:cubicBezTo>
                    <a:pt x="329378" y="277799"/>
                    <a:pt x="318901" y="267321"/>
                    <a:pt x="305566" y="267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/>
              </a:endParaRPr>
            </a:p>
          </p:txBody>
        </p:sp>
      </p:grpSp>
      <p:sp>
        <p:nvSpPr>
          <p:cNvPr id="105" name="íṩḻîḍé"/>
          <p:cNvSpPr txBox="1"/>
          <p:nvPr/>
        </p:nvSpPr>
        <p:spPr>
          <a:xfrm>
            <a:off x="6842039" y="1864576"/>
            <a:ext cx="292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</a:p>
        </p:txBody>
      </p:sp>
      <p:sp>
        <p:nvSpPr>
          <p:cNvPr id="106" name="íṩḻîḍé"/>
          <p:cNvSpPr txBox="1"/>
          <p:nvPr/>
        </p:nvSpPr>
        <p:spPr>
          <a:xfrm>
            <a:off x="7049555" y="3389494"/>
            <a:ext cx="292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可操作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</a:p>
        </p:txBody>
      </p:sp>
      <p:sp>
        <p:nvSpPr>
          <p:cNvPr id="107" name="íṩḻîḍé"/>
          <p:cNvSpPr txBox="1"/>
          <p:nvPr/>
        </p:nvSpPr>
        <p:spPr>
          <a:xfrm>
            <a:off x="867771" y="3451829"/>
            <a:ext cx="292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实用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</a:p>
        </p:txBody>
      </p:sp>
      <p:sp>
        <p:nvSpPr>
          <p:cNvPr id="18" name="îSlîḍè"/>
          <p:cNvSpPr/>
          <p:nvPr/>
        </p:nvSpPr>
        <p:spPr>
          <a:xfrm>
            <a:off x="2935641" y="173513"/>
            <a:ext cx="1618269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编制原则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61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87" y="6939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526436" y="1486684"/>
            <a:ext cx="9421091" cy="3145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l"/>
              <a:tabLst>
                <a:tab pos="3964940" algn="l"/>
              </a:tabLst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城市轨道交通企业培训师职业技能标准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l"/>
              <a:tabLst>
                <a:tab pos="3964940" algn="l"/>
              </a:tabLst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城市轨道交通企业培训师培训标准（初级培训师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三级）</a:t>
            </a:r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l"/>
              <a:tabLst>
                <a:tab pos="3964940" algn="l"/>
              </a:tabLst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城市轨道交通企业培训师培训标准（中级培训师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二级）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l"/>
              <a:tabLst>
                <a:tab pos="3964940" algn="l"/>
              </a:tabLst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轨道交通企业培训师培训标准（高级培训师</a:t>
            </a:r>
            <a:r>
              <a:rPr lang="zh-TW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一级）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l"/>
              <a:tabLst>
                <a:tab pos="3964940" algn="l"/>
              </a:tabLst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城市轨道交通企业培训师鉴定标准</a:t>
            </a:r>
            <a:endParaRPr lang="zh-CN" alt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231" y="129154"/>
            <a:ext cx="281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编制过程</a:t>
            </a:r>
          </a:p>
        </p:txBody>
      </p:sp>
      <p:sp>
        <p:nvSpPr>
          <p:cNvPr id="7" name="îSlîḍè"/>
          <p:cNvSpPr/>
          <p:nvPr/>
        </p:nvSpPr>
        <p:spPr>
          <a:xfrm>
            <a:off x="2935641" y="173513"/>
            <a:ext cx="1618269" cy="520398"/>
          </a:xfrm>
          <a:prstGeom prst="roundRect">
            <a:avLst>
              <a:gd name="adj" fmla="val 10600"/>
            </a:avLst>
          </a:prstGeom>
          <a:solidFill>
            <a:srgbClr val="C00000"/>
          </a:solidFill>
          <a:ln w="6055" cap="flat">
            <a:noFill/>
            <a:prstDash val="solid"/>
            <a:miter/>
          </a:ln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编制内容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819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YxYjNlMjBlMTI1MjVmNDM0YWFkNzQ0ZmQyYWQ3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75e6d6-624e-448d-9914-e2be31ec61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INDEX" val="1655797192586_1_1"/>
  <p:tag name="KSO_WM_UNIT_DYNMNUM_TYPE" val="1"/>
  <p:tag name="KSO_WM_UNIT_DYNMNUM_DGM_ANIMTYPE" val="5"/>
  <p:tag name="KSO_WM_DYNAMICNUM_SPEED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75e6d6-624e-448d-9914-e2be31ec613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1203</Words>
  <Application>Microsoft Office PowerPoint</Application>
  <PresentationFormat>宽屏</PresentationFormat>
  <Paragraphs>340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方正锐正黑简体_准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wanglibing</dc:creator>
  <cp:lastModifiedBy>user</cp:lastModifiedBy>
  <cp:revision>77</cp:revision>
  <cp:lastPrinted>2023-04-21T09:44:59Z</cp:lastPrinted>
  <dcterms:created xsi:type="dcterms:W3CDTF">2019-06-04T08:13:00Z</dcterms:created>
  <dcterms:modified xsi:type="dcterms:W3CDTF">2023-04-27T23:25:27Z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635FA611EE114ADB82DF168D65A2DA47</vt:lpwstr>
  </property>
</Properties>
</file>